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2"/>
  </p:notesMasterIdLst>
  <p:sldIdLst>
    <p:sldId id="256" r:id="rId2"/>
    <p:sldId id="257" r:id="rId3"/>
    <p:sldId id="258" r:id="rId4"/>
    <p:sldId id="273" r:id="rId5"/>
    <p:sldId id="275" r:id="rId6"/>
    <p:sldId id="259" r:id="rId7"/>
    <p:sldId id="260" r:id="rId8"/>
    <p:sldId id="274" r:id="rId9"/>
    <p:sldId id="276" r:id="rId10"/>
    <p:sldId id="261" r:id="rId11"/>
    <p:sldId id="277" r:id="rId12"/>
    <p:sldId id="278" r:id="rId13"/>
    <p:sldId id="262" r:id="rId14"/>
    <p:sldId id="279" r:id="rId15"/>
    <p:sldId id="265" r:id="rId16"/>
    <p:sldId id="280" r:id="rId17"/>
    <p:sldId id="281" r:id="rId18"/>
    <p:sldId id="282" r:id="rId19"/>
    <p:sldId id="283" r:id="rId20"/>
    <p:sldId id="264" r:id="rId21"/>
    <p:sldId id="284" r:id="rId22"/>
    <p:sldId id="285" r:id="rId23"/>
    <p:sldId id="263" r:id="rId24"/>
    <p:sldId id="286" r:id="rId25"/>
    <p:sldId id="302" r:id="rId26"/>
    <p:sldId id="289" r:id="rId27"/>
    <p:sldId id="287" r:id="rId28"/>
    <p:sldId id="266" r:id="rId29"/>
    <p:sldId id="293" r:id="rId30"/>
    <p:sldId id="294" r:id="rId31"/>
    <p:sldId id="291" r:id="rId32"/>
    <p:sldId id="295" r:id="rId33"/>
    <p:sldId id="297" r:id="rId34"/>
    <p:sldId id="298" r:id="rId35"/>
    <p:sldId id="299" r:id="rId36"/>
    <p:sldId id="267" r:id="rId37"/>
    <p:sldId id="268" r:id="rId38"/>
    <p:sldId id="300" r:id="rId39"/>
    <p:sldId id="269" r:id="rId40"/>
    <p:sldId id="271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F2"/>
    <a:srgbClr val="E77DF5"/>
    <a:srgbClr val="85C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99756-2786-414B-BC59-46B60E8085D7}" v="1" dt="2025-05-01T19:19:11.241"/>
    <p1510:client id="{5E67B689-018B-474B-9DC9-AC4A4149203C}" v="128" dt="2025-05-01T19:43:02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876DD-E326-4D2E-A2BA-0AFB330E20A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F2EC2C-3F3C-4496-AAC5-B64BF840FC15}">
      <dgm:prSet/>
      <dgm:spPr/>
      <dgm:t>
        <a:bodyPr/>
        <a:lstStyle/>
        <a:p>
          <a:pPr>
            <a:defRPr cap="all"/>
          </a:pPr>
          <a:r>
            <a:rPr lang="pt-BR" b="1" i="0" baseline="0"/>
            <a:t>HTML</a:t>
          </a:r>
          <a:r>
            <a:rPr lang="pt-BR" b="0" i="0" baseline="0"/>
            <a:t>: estrutura o conteúdo das páginas</a:t>
          </a:r>
          <a:endParaRPr lang="en-US"/>
        </a:p>
      </dgm:t>
    </dgm:pt>
    <dgm:pt modelId="{06786A14-19FE-44D0-A7E8-8E3A3E9EBB75}" type="parTrans" cxnId="{AE240870-0B66-42A4-988D-2FE4A5D3780D}">
      <dgm:prSet/>
      <dgm:spPr/>
      <dgm:t>
        <a:bodyPr/>
        <a:lstStyle/>
        <a:p>
          <a:endParaRPr lang="en-US"/>
        </a:p>
      </dgm:t>
    </dgm:pt>
    <dgm:pt modelId="{1071F4A1-04AB-48BC-91F7-DA25D27B9584}" type="sibTrans" cxnId="{AE240870-0B66-42A4-988D-2FE4A5D3780D}">
      <dgm:prSet/>
      <dgm:spPr/>
      <dgm:t>
        <a:bodyPr/>
        <a:lstStyle/>
        <a:p>
          <a:endParaRPr lang="en-US"/>
        </a:p>
      </dgm:t>
    </dgm:pt>
    <dgm:pt modelId="{38E11D76-F734-4998-A968-685A08190D31}">
      <dgm:prSet/>
      <dgm:spPr/>
      <dgm:t>
        <a:bodyPr/>
        <a:lstStyle/>
        <a:p>
          <a:pPr>
            <a:defRPr cap="all"/>
          </a:pPr>
          <a:r>
            <a:rPr lang="pt-BR" b="1" i="0" baseline="0"/>
            <a:t>HTTP</a:t>
          </a:r>
          <a:r>
            <a:rPr lang="pt-BR" b="0" i="0" baseline="0"/>
            <a:t>: protocolo de transferência das páginas</a:t>
          </a:r>
          <a:endParaRPr lang="en-US"/>
        </a:p>
      </dgm:t>
    </dgm:pt>
    <dgm:pt modelId="{F2052F83-75A3-443F-A317-3132412976E0}" type="parTrans" cxnId="{99C27FA7-02CA-45F1-A186-0F600996E3C2}">
      <dgm:prSet/>
      <dgm:spPr/>
      <dgm:t>
        <a:bodyPr/>
        <a:lstStyle/>
        <a:p>
          <a:endParaRPr lang="en-US"/>
        </a:p>
      </dgm:t>
    </dgm:pt>
    <dgm:pt modelId="{1CB4F67E-98D9-430F-BB3E-29CB8200337A}" type="sibTrans" cxnId="{99C27FA7-02CA-45F1-A186-0F600996E3C2}">
      <dgm:prSet/>
      <dgm:spPr/>
      <dgm:t>
        <a:bodyPr/>
        <a:lstStyle/>
        <a:p>
          <a:endParaRPr lang="en-US"/>
        </a:p>
      </dgm:t>
    </dgm:pt>
    <dgm:pt modelId="{E939EB80-18F1-4630-8774-D185DB798C9E}">
      <dgm:prSet/>
      <dgm:spPr/>
      <dgm:t>
        <a:bodyPr/>
        <a:lstStyle/>
        <a:p>
          <a:pPr>
            <a:defRPr cap="all"/>
          </a:pPr>
          <a:r>
            <a:rPr lang="pt-BR" b="1" i="0" baseline="0"/>
            <a:t>URL</a:t>
          </a:r>
          <a:r>
            <a:rPr lang="pt-BR" b="0" i="0" baseline="0"/>
            <a:t>: endereço único para cada página</a:t>
          </a:r>
          <a:endParaRPr lang="en-US"/>
        </a:p>
      </dgm:t>
    </dgm:pt>
    <dgm:pt modelId="{E21FBABA-FE87-4CC5-BC09-6AADB0C55168}" type="parTrans" cxnId="{31A70D78-F5E0-4903-AD8E-CD9D687FF1CF}">
      <dgm:prSet/>
      <dgm:spPr/>
      <dgm:t>
        <a:bodyPr/>
        <a:lstStyle/>
        <a:p>
          <a:endParaRPr lang="en-US"/>
        </a:p>
      </dgm:t>
    </dgm:pt>
    <dgm:pt modelId="{BA6F3748-6B18-41AC-BFEF-F6C74C329FDE}" type="sibTrans" cxnId="{31A70D78-F5E0-4903-AD8E-CD9D687FF1CF}">
      <dgm:prSet/>
      <dgm:spPr/>
      <dgm:t>
        <a:bodyPr/>
        <a:lstStyle/>
        <a:p>
          <a:endParaRPr lang="en-US"/>
        </a:p>
      </dgm:t>
    </dgm:pt>
    <dgm:pt modelId="{AD977483-6AFA-4884-B6D0-E66B138763B1}" type="pres">
      <dgm:prSet presAssocID="{CF1876DD-E326-4D2E-A2BA-0AFB330E20A2}" presName="root" presStyleCnt="0">
        <dgm:presLayoutVars>
          <dgm:dir/>
          <dgm:resizeHandles val="exact"/>
        </dgm:presLayoutVars>
      </dgm:prSet>
      <dgm:spPr/>
    </dgm:pt>
    <dgm:pt modelId="{14673A2C-1F00-49E7-863F-A0A10AB0174B}" type="pres">
      <dgm:prSet presAssocID="{87F2EC2C-3F3C-4496-AAC5-B64BF840FC15}" presName="compNode" presStyleCnt="0"/>
      <dgm:spPr/>
    </dgm:pt>
    <dgm:pt modelId="{2A5BC679-7E52-42A5-8D92-CB4A83B29C41}" type="pres">
      <dgm:prSet presAssocID="{87F2EC2C-3F3C-4496-AAC5-B64BF840FC15}" presName="iconBgRect" presStyleLbl="bgShp" presStyleIdx="0" presStyleCnt="3"/>
      <dgm:spPr/>
    </dgm:pt>
    <dgm:pt modelId="{DE9B10FB-7605-4E2F-B0DC-8396B7E9DDC2}" type="pres">
      <dgm:prSet presAssocID="{87F2EC2C-3F3C-4496-AAC5-B64BF840FC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ED82BCB7-619A-4F03-9F3C-3637779BDC40}" type="pres">
      <dgm:prSet presAssocID="{87F2EC2C-3F3C-4496-AAC5-B64BF840FC15}" presName="spaceRect" presStyleCnt="0"/>
      <dgm:spPr/>
    </dgm:pt>
    <dgm:pt modelId="{A48D401F-6D26-4649-BFE3-2F7623D7D2D0}" type="pres">
      <dgm:prSet presAssocID="{87F2EC2C-3F3C-4496-AAC5-B64BF840FC15}" presName="textRect" presStyleLbl="revTx" presStyleIdx="0" presStyleCnt="3">
        <dgm:presLayoutVars>
          <dgm:chMax val="1"/>
          <dgm:chPref val="1"/>
        </dgm:presLayoutVars>
      </dgm:prSet>
      <dgm:spPr/>
    </dgm:pt>
    <dgm:pt modelId="{0E63A1F3-FB44-41A1-B489-95F0CFFA1F0A}" type="pres">
      <dgm:prSet presAssocID="{1071F4A1-04AB-48BC-91F7-DA25D27B9584}" presName="sibTrans" presStyleCnt="0"/>
      <dgm:spPr/>
    </dgm:pt>
    <dgm:pt modelId="{07DACD8B-2AE2-472B-B0A0-7D601423BFEE}" type="pres">
      <dgm:prSet presAssocID="{38E11D76-F734-4998-A968-685A08190D31}" presName="compNode" presStyleCnt="0"/>
      <dgm:spPr/>
    </dgm:pt>
    <dgm:pt modelId="{DE1A2F14-1684-4B61-9C2F-2537693173C1}" type="pres">
      <dgm:prSet presAssocID="{38E11D76-F734-4998-A968-685A08190D31}" presName="iconBgRect" presStyleLbl="bgShp" presStyleIdx="1" presStyleCnt="3"/>
      <dgm:spPr/>
    </dgm:pt>
    <dgm:pt modelId="{834B4DBD-7F3B-497A-BA9A-5E601B8384C8}" type="pres">
      <dgm:prSet presAssocID="{38E11D76-F734-4998-A968-685A08190D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idor"/>
        </a:ext>
      </dgm:extLst>
    </dgm:pt>
    <dgm:pt modelId="{9B2BBC83-3DDC-46B4-B092-836CD1D2457E}" type="pres">
      <dgm:prSet presAssocID="{38E11D76-F734-4998-A968-685A08190D31}" presName="spaceRect" presStyleCnt="0"/>
      <dgm:spPr/>
    </dgm:pt>
    <dgm:pt modelId="{089FD1A3-AC13-4D27-ACCA-571E03141911}" type="pres">
      <dgm:prSet presAssocID="{38E11D76-F734-4998-A968-685A08190D31}" presName="textRect" presStyleLbl="revTx" presStyleIdx="1" presStyleCnt="3">
        <dgm:presLayoutVars>
          <dgm:chMax val="1"/>
          <dgm:chPref val="1"/>
        </dgm:presLayoutVars>
      </dgm:prSet>
      <dgm:spPr/>
    </dgm:pt>
    <dgm:pt modelId="{C130B65A-82C8-4789-A1C1-FEB57F8BC323}" type="pres">
      <dgm:prSet presAssocID="{1CB4F67E-98D9-430F-BB3E-29CB8200337A}" presName="sibTrans" presStyleCnt="0"/>
      <dgm:spPr/>
    </dgm:pt>
    <dgm:pt modelId="{B2AD8756-DD95-443C-B49F-5449E31B2C81}" type="pres">
      <dgm:prSet presAssocID="{E939EB80-18F1-4630-8774-D185DB798C9E}" presName="compNode" presStyleCnt="0"/>
      <dgm:spPr/>
    </dgm:pt>
    <dgm:pt modelId="{0B3D1805-5853-4069-8E92-B4E7EFD5481D}" type="pres">
      <dgm:prSet presAssocID="{E939EB80-18F1-4630-8774-D185DB798C9E}" presName="iconBgRect" presStyleLbl="bgShp" presStyleIdx="2" presStyleCnt="3"/>
      <dgm:spPr/>
    </dgm:pt>
    <dgm:pt modelId="{68816F8F-B835-433A-8EA3-35438292A78F}" type="pres">
      <dgm:prSet presAssocID="{E939EB80-18F1-4630-8774-D185DB798C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46A6ABA-99FE-4363-AD75-311EB0C66B81}" type="pres">
      <dgm:prSet presAssocID="{E939EB80-18F1-4630-8774-D185DB798C9E}" presName="spaceRect" presStyleCnt="0"/>
      <dgm:spPr/>
    </dgm:pt>
    <dgm:pt modelId="{184E155E-7344-40AD-9C0E-074ACC36CB38}" type="pres">
      <dgm:prSet presAssocID="{E939EB80-18F1-4630-8774-D185DB798C9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D9B414A-4541-496C-A90D-DDAC670278AA}" type="presOf" srcId="{38E11D76-F734-4998-A968-685A08190D31}" destId="{089FD1A3-AC13-4D27-ACCA-571E03141911}" srcOrd="0" destOrd="0" presId="urn:microsoft.com/office/officeart/2018/5/layout/IconCircleLabelList"/>
    <dgm:cxn modelId="{AE240870-0B66-42A4-988D-2FE4A5D3780D}" srcId="{CF1876DD-E326-4D2E-A2BA-0AFB330E20A2}" destId="{87F2EC2C-3F3C-4496-AAC5-B64BF840FC15}" srcOrd="0" destOrd="0" parTransId="{06786A14-19FE-44D0-A7E8-8E3A3E9EBB75}" sibTransId="{1071F4A1-04AB-48BC-91F7-DA25D27B9584}"/>
    <dgm:cxn modelId="{31A70D78-F5E0-4903-AD8E-CD9D687FF1CF}" srcId="{CF1876DD-E326-4D2E-A2BA-0AFB330E20A2}" destId="{E939EB80-18F1-4630-8774-D185DB798C9E}" srcOrd="2" destOrd="0" parTransId="{E21FBABA-FE87-4CC5-BC09-6AADB0C55168}" sibTransId="{BA6F3748-6B18-41AC-BFEF-F6C74C329FDE}"/>
    <dgm:cxn modelId="{125A3FA6-513D-4FF0-97BF-2E896E3C2143}" type="presOf" srcId="{87F2EC2C-3F3C-4496-AAC5-B64BF840FC15}" destId="{A48D401F-6D26-4649-BFE3-2F7623D7D2D0}" srcOrd="0" destOrd="0" presId="urn:microsoft.com/office/officeart/2018/5/layout/IconCircleLabelList"/>
    <dgm:cxn modelId="{99C27FA7-02CA-45F1-A186-0F600996E3C2}" srcId="{CF1876DD-E326-4D2E-A2BA-0AFB330E20A2}" destId="{38E11D76-F734-4998-A968-685A08190D31}" srcOrd="1" destOrd="0" parTransId="{F2052F83-75A3-443F-A317-3132412976E0}" sibTransId="{1CB4F67E-98D9-430F-BB3E-29CB8200337A}"/>
    <dgm:cxn modelId="{D0B89FCA-6178-4318-BA4D-029B22DDC748}" type="presOf" srcId="{CF1876DD-E326-4D2E-A2BA-0AFB330E20A2}" destId="{AD977483-6AFA-4884-B6D0-E66B138763B1}" srcOrd="0" destOrd="0" presId="urn:microsoft.com/office/officeart/2018/5/layout/IconCircleLabelList"/>
    <dgm:cxn modelId="{37239AEC-D9C5-4799-BF0B-4A82CD95D80A}" type="presOf" srcId="{E939EB80-18F1-4630-8774-D185DB798C9E}" destId="{184E155E-7344-40AD-9C0E-074ACC36CB38}" srcOrd="0" destOrd="0" presId="urn:microsoft.com/office/officeart/2018/5/layout/IconCircleLabelList"/>
    <dgm:cxn modelId="{470AC5B5-19DF-4D23-A7CC-FB0F5BA503BC}" type="presParOf" srcId="{AD977483-6AFA-4884-B6D0-E66B138763B1}" destId="{14673A2C-1F00-49E7-863F-A0A10AB0174B}" srcOrd="0" destOrd="0" presId="urn:microsoft.com/office/officeart/2018/5/layout/IconCircleLabelList"/>
    <dgm:cxn modelId="{43DFFB48-A6DB-4C0F-B751-FB0A7F752855}" type="presParOf" srcId="{14673A2C-1F00-49E7-863F-A0A10AB0174B}" destId="{2A5BC679-7E52-42A5-8D92-CB4A83B29C41}" srcOrd="0" destOrd="0" presId="urn:microsoft.com/office/officeart/2018/5/layout/IconCircleLabelList"/>
    <dgm:cxn modelId="{5B19FFE3-6C6C-41A3-A2CF-F2646BF5EA1E}" type="presParOf" srcId="{14673A2C-1F00-49E7-863F-A0A10AB0174B}" destId="{DE9B10FB-7605-4E2F-B0DC-8396B7E9DDC2}" srcOrd="1" destOrd="0" presId="urn:microsoft.com/office/officeart/2018/5/layout/IconCircleLabelList"/>
    <dgm:cxn modelId="{693AE687-3C8B-43A0-B079-B12D5F66BB69}" type="presParOf" srcId="{14673A2C-1F00-49E7-863F-A0A10AB0174B}" destId="{ED82BCB7-619A-4F03-9F3C-3637779BDC40}" srcOrd="2" destOrd="0" presId="urn:microsoft.com/office/officeart/2018/5/layout/IconCircleLabelList"/>
    <dgm:cxn modelId="{C745021B-9B71-4099-8950-1F587AB182B1}" type="presParOf" srcId="{14673A2C-1F00-49E7-863F-A0A10AB0174B}" destId="{A48D401F-6D26-4649-BFE3-2F7623D7D2D0}" srcOrd="3" destOrd="0" presId="urn:microsoft.com/office/officeart/2018/5/layout/IconCircleLabelList"/>
    <dgm:cxn modelId="{DC7235B6-2207-45B7-B948-101626D90E8E}" type="presParOf" srcId="{AD977483-6AFA-4884-B6D0-E66B138763B1}" destId="{0E63A1F3-FB44-41A1-B489-95F0CFFA1F0A}" srcOrd="1" destOrd="0" presId="urn:microsoft.com/office/officeart/2018/5/layout/IconCircleLabelList"/>
    <dgm:cxn modelId="{A4CFAF37-E78D-4AB7-8E17-25D20BB650C8}" type="presParOf" srcId="{AD977483-6AFA-4884-B6D0-E66B138763B1}" destId="{07DACD8B-2AE2-472B-B0A0-7D601423BFEE}" srcOrd="2" destOrd="0" presId="urn:microsoft.com/office/officeart/2018/5/layout/IconCircleLabelList"/>
    <dgm:cxn modelId="{36D66F31-2338-4F0F-9FAE-2FD250924E32}" type="presParOf" srcId="{07DACD8B-2AE2-472B-B0A0-7D601423BFEE}" destId="{DE1A2F14-1684-4B61-9C2F-2537693173C1}" srcOrd="0" destOrd="0" presId="urn:microsoft.com/office/officeart/2018/5/layout/IconCircleLabelList"/>
    <dgm:cxn modelId="{A1CC7344-61E2-4BC2-A261-BD52C36690EC}" type="presParOf" srcId="{07DACD8B-2AE2-472B-B0A0-7D601423BFEE}" destId="{834B4DBD-7F3B-497A-BA9A-5E601B8384C8}" srcOrd="1" destOrd="0" presId="urn:microsoft.com/office/officeart/2018/5/layout/IconCircleLabelList"/>
    <dgm:cxn modelId="{3F84755C-93C9-43BF-A41F-DA8984CC974A}" type="presParOf" srcId="{07DACD8B-2AE2-472B-B0A0-7D601423BFEE}" destId="{9B2BBC83-3DDC-46B4-B092-836CD1D2457E}" srcOrd="2" destOrd="0" presId="urn:microsoft.com/office/officeart/2018/5/layout/IconCircleLabelList"/>
    <dgm:cxn modelId="{7B89495C-7BB3-45FD-B0DA-C4BB9E2C8EE4}" type="presParOf" srcId="{07DACD8B-2AE2-472B-B0A0-7D601423BFEE}" destId="{089FD1A3-AC13-4D27-ACCA-571E03141911}" srcOrd="3" destOrd="0" presId="urn:microsoft.com/office/officeart/2018/5/layout/IconCircleLabelList"/>
    <dgm:cxn modelId="{C30D8658-87B7-46B7-B7D8-3EEC598498A7}" type="presParOf" srcId="{AD977483-6AFA-4884-B6D0-E66B138763B1}" destId="{C130B65A-82C8-4789-A1C1-FEB57F8BC323}" srcOrd="3" destOrd="0" presId="urn:microsoft.com/office/officeart/2018/5/layout/IconCircleLabelList"/>
    <dgm:cxn modelId="{F1ED7679-29E0-440A-8717-C71766745DE8}" type="presParOf" srcId="{AD977483-6AFA-4884-B6D0-E66B138763B1}" destId="{B2AD8756-DD95-443C-B49F-5449E31B2C81}" srcOrd="4" destOrd="0" presId="urn:microsoft.com/office/officeart/2018/5/layout/IconCircleLabelList"/>
    <dgm:cxn modelId="{1FD8B82F-981D-47FB-8F85-922FE6E5E47C}" type="presParOf" srcId="{B2AD8756-DD95-443C-B49F-5449E31B2C81}" destId="{0B3D1805-5853-4069-8E92-B4E7EFD5481D}" srcOrd="0" destOrd="0" presId="urn:microsoft.com/office/officeart/2018/5/layout/IconCircleLabelList"/>
    <dgm:cxn modelId="{11F0A42A-9848-4762-93EA-0C0C6AF887F1}" type="presParOf" srcId="{B2AD8756-DD95-443C-B49F-5449E31B2C81}" destId="{68816F8F-B835-433A-8EA3-35438292A78F}" srcOrd="1" destOrd="0" presId="urn:microsoft.com/office/officeart/2018/5/layout/IconCircleLabelList"/>
    <dgm:cxn modelId="{AA503812-40B2-40BE-AA80-D6F9185FC425}" type="presParOf" srcId="{B2AD8756-DD95-443C-B49F-5449E31B2C81}" destId="{446A6ABA-99FE-4363-AD75-311EB0C66B81}" srcOrd="2" destOrd="0" presId="urn:microsoft.com/office/officeart/2018/5/layout/IconCircleLabelList"/>
    <dgm:cxn modelId="{AE095DFA-3562-4111-BA1D-4FE698388D68}" type="presParOf" srcId="{B2AD8756-DD95-443C-B49F-5449E31B2C81}" destId="{184E155E-7344-40AD-9C0E-074ACC36CB3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A50EE2-38F8-472E-8772-780014C84046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EC4919-A10D-41A4-83D2-FED2ACB0336F}">
      <dgm:prSet/>
      <dgm:spPr/>
      <dgm:t>
        <a:bodyPr/>
        <a:lstStyle/>
        <a:p>
          <a:r>
            <a:rPr lang="pt-BR" b="1" dirty="0" err="1">
              <a:solidFill>
                <a:schemeClr val="bg1"/>
              </a:solidFill>
              <a:latin typeface="Gill Sans MT" panose="02020404030301010803"/>
            </a:rPr>
            <a:t>src</a:t>
          </a:r>
          <a:r>
            <a:rPr lang="pt-BR" dirty="0"/>
            <a:t>= “nome ou URL do arquivo” - Nome ou endereço (URL) da imagem a ser exibida. Este parâmetro é obrigatório.</a:t>
          </a:r>
          <a:br>
            <a:rPr lang="pt-BR" dirty="0"/>
          </a:br>
          <a:endParaRPr lang="en-US" dirty="0"/>
        </a:p>
      </dgm:t>
    </dgm:pt>
    <dgm:pt modelId="{B273F543-CD49-4F8C-82F2-A155F2B07430}" type="parTrans" cxnId="{14A5439E-ED92-4137-8314-E150C4D5A3C8}">
      <dgm:prSet/>
      <dgm:spPr/>
      <dgm:t>
        <a:bodyPr/>
        <a:lstStyle/>
        <a:p>
          <a:endParaRPr lang="en-US"/>
        </a:p>
      </dgm:t>
    </dgm:pt>
    <dgm:pt modelId="{EB92E8EA-B3A3-44CD-BA4B-C3F4196F5B3E}" type="sibTrans" cxnId="{14A5439E-ED92-4137-8314-E150C4D5A3C8}">
      <dgm:prSet/>
      <dgm:spPr/>
      <dgm:t>
        <a:bodyPr/>
        <a:lstStyle/>
        <a:p>
          <a:endParaRPr lang="en-US"/>
        </a:p>
      </dgm:t>
    </dgm:pt>
    <dgm:pt modelId="{C1C0C5C8-E49D-4F04-98FF-A03E553AB95C}">
      <dgm:prSet/>
      <dgm:spPr/>
      <dgm:t>
        <a:bodyPr/>
        <a:lstStyle/>
        <a:p>
          <a:r>
            <a:rPr lang="pt-BR" b="1" dirty="0" err="1">
              <a:latin typeface="Gill Sans MT" panose="02020404030301010803"/>
            </a:rPr>
            <a:t>alt</a:t>
          </a:r>
          <a:r>
            <a:rPr lang="pt-BR" dirty="0"/>
            <a:t>=”Texto” - Exibe o texto especificado quando o Browser não encontra a imagem ou quando o cursor passa por cima da figura. </a:t>
          </a:r>
          <a:endParaRPr lang="en-US" dirty="0"/>
        </a:p>
      </dgm:t>
    </dgm:pt>
    <dgm:pt modelId="{DBD0B5D6-8BA2-4C34-BE0C-98042303B9A1}" type="parTrans" cxnId="{B200FD7C-E57B-48FD-AA93-7E390B7DF654}">
      <dgm:prSet/>
      <dgm:spPr/>
      <dgm:t>
        <a:bodyPr/>
        <a:lstStyle/>
        <a:p>
          <a:endParaRPr lang="en-US"/>
        </a:p>
      </dgm:t>
    </dgm:pt>
    <dgm:pt modelId="{5F508F16-DD9D-4C4F-A2B5-71C5AEF213D1}" type="sibTrans" cxnId="{B200FD7C-E57B-48FD-AA93-7E390B7DF654}">
      <dgm:prSet/>
      <dgm:spPr/>
      <dgm:t>
        <a:bodyPr/>
        <a:lstStyle/>
        <a:p>
          <a:endParaRPr lang="en-US"/>
        </a:p>
      </dgm:t>
    </dgm:pt>
    <dgm:pt modelId="{057A89EB-35E5-4C76-9AA0-8013CB09D2D8}">
      <dgm:prSet phldr="0"/>
      <dgm:spPr/>
      <dgm:t>
        <a:bodyPr/>
        <a:lstStyle/>
        <a:p>
          <a:pPr rtl="0"/>
          <a:r>
            <a:rPr lang="pt-BR" b="1" dirty="0">
              <a:latin typeface="Gill Sans MT" panose="02020404030301010803"/>
            </a:rPr>
            <a:t>height e width</a:t>
          </a:r>
          <a:r>
            <a:rPr lang="pt-BR" dirty="0">
              <a:latin typeface="Gill Sans MT" panose="02020404030301010803"/>
            </a:rPr>
            <a:t>: Ajusta respectivamente altura e largura da imagem</a:t>
          </a:r>
          <a:endParaRPr lang="pt-BR" dirty="0"/>
        </a:p>
      </dgm:t>
    </dgm:pt>
    <dgm:pt modelId="{1436782F-7767-4DA4-B9D9-3A66497F9206}" type="parTrans" cxnId="{5E5242C3-D3E2-43BA-8DE6-02F791EBDF63}">
      <dgm:prSet/>
      <dgm:spPr/>
      <dgm:t>
        <a:bodyPr/>
        <a:lstStyle/>
        <a:p>
          <a:endParaRPr lang="en-US"/>
        </a:p>
      </dgm:t>
    </dgm:pt>
    <dgm:pt modelId="{27FF9DE6-F828-4DD4-926C-48905A1AF539}" type="sibTrans" cxnId="{5E5242C3-D3E2-43BA-8DE6-02F791EBDF63}">
      <dgm:prSet/>
      <dgm:spPr/>
      <dgm:t>
        <a:bodyPr/>
        <a:lstStyle/>
        <a:p>
          <a:endParaRPr lang="en-US"/>
        </a:p>
      </dgm:t>
    </dgm:pt>
    <dgm:pt modelId="{AB34E211-F540-4523-BB12-4882DFC8B580}">
      <dgm:prSet/>
      <dgm:spPr/>
      <dgm:t>
        <a:bodyPr/>
        <a:lstStyle/>
        <a:p>
          <a:r>
            <a:rPr lang="pt-BR" dirty="0"/>
            <a:t>Sintaxe: &lt;</a:t>
          </a:r>
          <a:r>
            <a:rPr lang="pt-BR" dirty="0" err="1"/>
            <a:t>img</a:t>
          </a:r>
          <a:r>
            <a:rPr lang="pt-BR" dirty="0"/>
            <a:t> </a:t>
          </a:r>
          <a:r>
            <a:rPr lang="pt-BR" dirty="0" err="1"/>
            <a:t>src</a:t>
          </a:r>
          <a:r>
            <a:rPr lang="pt-BR" dirty="0"/>
            <a:t>="foto.jpg" </a:t>
          </a:r>
          <a:r>
            <a:rPr lang="pt-BR" dirty="0" err="1"/>
            <a:t>alt</a:t>
          </a:r>
          <a:r>
            <a:rPr lang="pt-BR" dirty="0"/>
            <a:t>="Foto do meu cachorro no parque"&gt;</a:t>
          </a:r>
          <a:endParaRPr lang="en-US" dirty="0"/>
        </a:p>
      </dgm:t>
    </dgm:pt>
    <dgm:pt modelId="{93982959-B621-4271-8A88-31EA9D820828}" type="parTrans" cxnId="{F766D32C-3ED4-4152-BBC1-90ACBEF69B57}">
      <dgm:prSet/>
      <dgm:spPr/>
      <dgm:t>
        <a:bodyPr/>
        <a:lstStyle/>
        <a:p>
          <a:endParaRPr lang="en-US"/>
        </a:p>
      </dgm:t>
    </dgm:pt>
    <dgm:pt modelId="{33A233BE-9D68-4637-BF0D-A4475B964205}" type="sibTrans" cxnId="{F766D32C-3ED4-4152-BBC1-90ACBEF69B57}">
      <dgm:prSet/>
      <dgm:spPr/>
      <dgm:t>
        <a:bodyPr/>
        <a:lstStyle/>
        <a:p>
          <a:endParaRPr lang="en-US"/>
        </a:p>
      </dgm:t>
    </dgm:pt>
    <dgm:pt modelId="{DE820B4F-A88E-4804-B62A-1E6EE9299980}" type="pres">
      <dgm:prSet presAssocID="{FFA50EE2-38F8-472E-8772-780014C84046}" presName="outerComposite" presStyleCnt="0">
        <dgm:presLayoutVars>
          <dgm:chMax val="5"/>
          <dgm:dir/>
          <dgm:resizeHandles val="exact"/>
        </dgm:presLayoutVars>
      </dgm:prSet>
      <dgm:spPr/>
    </dgm:pt>
    <dgm:pt modelId="{0DF79AAB-ED77-4469-8452-977E0924E3B7}" type="pres">
      <dgm:prSet presAssocID="{FFA50EE2-38F8-472E-8772-780014C84046}" presName="dummyMaxCanvas" presStyleCnt="0">
        <dgm:presLayoutVars/>
      </dgm:prSet>
      <dgm:spPr/>
    </dgm:pt>
    <dgm:pt modelId="{CCE07DEF-2A48-43B2-A1EF-643C46804587}" type="pres">
      <dgm:prSet presAssocID="{FFA50EE2-38F8-472E-8772-780014C84046}" presName="FourNodes_1" presStyleLbl="node1" presStyleIdx="0" presStyleCnt="4">
        <dgm:presLayoutVars>
          <dgm:bulletEnabled val="1"/>
        </dgm:presLayoutVars>
      </dgm:prSet>
      <dgm:spPr/>
    </dgm:pt>
    <dgm:pt modelId="{B32374D0-1386-4D3B-B719-9B6DFB67F827}" type="pres">
      <dgm:prSet presAssocID="{FFA50EE2-38F8-472E-8772-780014C84046}" presName="FourNodes_2" presStyleLbl="node1" presStyleIdx="1" presStyleCnt="4">
        <dgm:presLayoutVars>
          <dgm:bulletEnabled val="1"/>
        </dgm:presLayoutVars>
      </dgm:prSet>
      <dgm:spPr/>
    </dgm:pt>
    <dgm:pt modelId="{CC23F0BA-62E0-487F-878E-33165D4704AC}" type="pres">
      <dgm:prSet presAssocID="{FFA50EE2-38F8-472E-8772-780014C84046}" presName="FourNodes_3" presStyleLbl="node1" presStyleIdx="2" presStyleCnt="4">
        <dgm:presLayoutVars>
          <dgm:bulletEnabled val="1"/>
        </dgm:presLayoutVars>
      </dgm:prSet>
      <dgm:spPr/>
    </dgm:pt>
    <dgm:pt modelId="{8A4D5AE6-09C1-4D3F-B543-69353306AD60}" type="pres">
      <dgm:prSet presAssocID="{FFA50EE2-38F8-472E-8772-780014C84046}" presName="FourNodes_4" presStyleLbl="node1" presStyleIdx="3" presStyleCnt="4">
        <dgm:presLayoutVars>
          <dgm:bulletEnabled val="1"/>
        </dgm:presLayoutVars>
      </dgm:prSet>
      <dgm:spPr/>
    </dgm:pt>
    <dgm:pt modelId="{79CDE6E0-B864-4AAE-BD5A-6D6145F6AFE0}" type="pres">
      <dgm:prSet presAssocID="{FFA50EE2-38F8-472E-8772-780014C84046}" presName="FourConn_1-2" presStyleLbl="fgAccFollowNode1" presStyleIdx="0" presStyleCnt="3">
        <dgm:presLayoutVars>
          <dgm:bulletEnabled val="1"/>
        </dgm:presLayoutVars>
      </dgm:prSet>
      <dgm:spPr/>
    </dgm:pt>
    <dgm:pt modelId="{924BFEFB-141B-40CD-B89E-45FA1A6D5C0A}" type="pres">
      <dgm:prSet presAssocID="{FFA50EE2-38F8-472E-8772-780014C84046}" presName="FourConn_2-3" presStyleLbl="fgAccFollowNode1" presStyleIdx="1" presStyleCnt="3">
        <dgm:presLayoutVars>
          <dgm:bulletEnabled val="1"/>
        </dgm:presLayoutVars>
      </dgm:prSet>
      <dgm:spPr/>
    </dgm:pt>
    <dgm:pt modelId="{D27699C4-895C-416B-835E-D370F4D729A5}" type="pres">
      <dgm:prSet presAssocID="{FFA50EE2-38F8-472E-8772-780014C84046}" presName="FourConn_3-4" presStyleLbl="fgAccFollowNode1" presStyleIdx="2" presStyleCnt="3">
        <dgm:presLayoutVars>
          <dgm:bulletEnabled val="1"/>
        </dgm:presLayoutVars>
      </dgm:prSet>
      <dgm:spPr/>
    </dgm:pt>
    <dgm:pt modelId="{3D0F7F08-CE0B-4C69-B377-2B12B2BDA5D3}" type="pres">
      <dgm:prSet presAssocID="{FFA50EE2-38F8-472E-8772-780014C84046}" presName="FourNodes_1_text" presStyleLbl="node1" presStyleIdx="3" presStyleCnt="4">
        <dgm:presLayoutVars>
          <dgm:bulletEnabled val="1"/>
        </dgm:presLayoutVars>
      </dgm:prSet>
      <dgm:spPr/>
    </dgm:pt>
    <dgm:pt modelId="{BC29143E-68DC-4F5B-9B00-7DBA04D0F4DA}" type="pres">
      <dgm:prSet presAssocID="{FFA50EE2-38F8-472E-8772-780014C84046}" presName="FourNodes_2_text" presStyleLbl="node1" presStyleIdx="3" presStyleCnt="4">
        <dgm:presLayoutVars>
          <dgm:bulletEnabled val="1"/>
        </dgm:presLayoutVars>
      </dgm:prSet>
      <dgm:spPr/>
    </dgm:pt>
    <dgm:pt modelId="{ED83778A-FFFB-4B75-AABA-168AB2D95A30}" type="pres">
      <dgm:prSet presAssocID="{FFA50EE2-38F8-472E-8772-780014C84046}" presName="FourNodes_3_text" presStyleLbl="node1" presStyleIdx="3" presStyleCnt="4">
        <dgm:presLayoutVars>
          <dgm:bulletEnabled val="1"/>
        </dgm:presLayoutVars>
      </dgm:prSet>
      <dgm:spPr/>
    </dgm:pt>
    <dgm:pt modelId="{DB33C39D-FD5C-41A2-87F2-DE8B72F2630D}" type="pres">
      <dgm:prSet presAssocID="{FFA50EE2-38F8-472E-8772-780014C8404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766D32C-3ED4-4152-BBC1-90ACBEF69B57}" srcId="{FFA50EE2-38F8-472E-8772-780014C84046}" destId="{AB34E211-F540-4523-BB12-4882DFC8B580}" srcOrd="3" destOrd="0" parTransId="{93982959-B621-4271-8A88-31EA9D820828}" sibTransId="{33A233BE-9D68-4637-BF0D-A4475B964205}"/>
    <dgm:cxn modelId="{0183D230-C28F-4BE5-B166-80237E3139E1}" type="presOf" srcId="{C1C0C5C8-E49D-4F04-98FF-A03E553AB95C}" destId="{B32374D0-1386-4D3B-B719-9B6DFB67F827}" srcOrd="0" destOrd="0" presId="urn:microsoft.com/office/officeart/2005/8/layout/vProcess5"/>
    <dgm:cxn modelId="{B200FD7C-E57B-48FD-AA93-7E390B7DF654}" srcId="{FFA50EE2-38F8-472E-8772-780014C84046}" destId="{C1C0C5C8-E49D-4F04-98FF-A03E553AB95C}" srcOrd="1" destOrd="0" parTransId="{DBD0B5D6-8BA2-4C34-BE0C-98042303B9A1}" sibTransId="{5F508F16-DD9D-4C4F-A2B5-71C5AEF213D1}"/>
    <dgm:cxn modelId="{7FB4B78A-3B14-4E74-A9CA-2E1CBC7FDE11}" type="presOf" srcId="{A1EC4919-A10D-41A4-83D2-FED2ACB0336F}" destId="{CCE07DEF-2A48-43B2-A1EF-643C46804587}" srcOrd="0" destOrd="0" presId="urn:microsoft.com/office/officeart/2005/8/layout/vProcess5"/>
    <dgm:cxn modelId="{0E341F95-40E1-40CE-BD74-A23D357E1FE3}" type="presOf" srcId="{057A89EB-35E5-4C76-9AA0-8013CB09D2D8}" destId="{CC23F0BA-62E0-487F-878E-33165D4704AC}" srcOrd="0" destOrd="0" presId="urn:microsoft.com/office/officeart/2005/8/layout/vProcess5"/>
    <dgm:cxn modelId="{14A5439E-ED92-4137-8314-E150C4D5A3C8}" srcId="{FFA50EE2-38F8-472E-8772-780014C84046}" destId="{A1EC4919-A10D-41A4-83D2-FED2ACB0336F}" srcOrd="0" destOrd="0" parTransId="{B273F543-CD49-4F8C-82F2-A155F2B07430}" sibTransId="{EB92E8EA-B3A3-44CD-BA4B-C3F4196F5B3E}"/>
    <dgm:cxn modelId="{BA4F35A2-FAB9-4F78-B3D1-48B68739733E}" type="presOf" srcId="{C1C0C5C8-E49D-4F04-98FF-A03E553AB95C}" destId="{BC29143E-68DC-4F5B-9B00-7DBA04D0F4DA}" srcOrd="1" destOrd="0" presId="urn:microsoft.com/office/officeart/2005/8/layout/vProcess5"/>
    <dgm:cxn modelId="{BC8473A9-5B57-4080-AD53-15930652F934}" type="presOf" srcId="{AB34E211-F540-4523-BB12-4882DFC8B580}" destId="{DB33C39D-FD5C-41A2-87F2-DE8B72F2630D}" srcOrd="1" destOrd="0" presId="urn:microsoft.com/office/officeart/2005/8/layout/vProcess5"/>
    <dgm:cxn modelId="{5E5242C3-D3E2-43BA-8DE6-02F791EBDF63}" srcId="{FFA50EE2-38F8-472E-8772-780014C84046}" destId="{057A89EB-35E5-4C76-9AA0-8013CB09D2D8}" srcOrd="2" destOrd="0" parTransId="{1436782F-7767-4DA4-B9D9-3A66497F9206}" sibTransId="{27FF9DE6-F828-4DD4-926C-48905A1AF539}"/>
    <dgm:cxn modelId="{FE8DDFD4-42C0-428F-8CAA-76CEF06B115D}" type="presOf" srcId="{5F508F16-DD9D-4C4F-A2B5-71C5AEF213D1}" destId="{924BFEFB-141B-40CD-B89E-45FA1A6D5C0A}" srcOrd="0" destOrd="0" presId="urn:microsoft.com/office/officeart/2005/8/layout/vProcess5"/>
    <dgm:cxn modelId="{496F67E5-EB14-4358-AD1D-0B48525A1553}" type="presOf" srcId="{27FF9DE6-F828-4DD4-926C-48905A1AF539}" destId="{D27699C4-895C-416B-835E-D370F4D729A5}" srcOrd="0" destOrd="0" presId="urn:microsoft.com/office/officeart/2005/8/layout/vProcess5"/>
    <dgm:cxn modelId="{E9BCEAEA-54E7-42D7-B4CF-81A3789F61AD}" type="presOf" srcId="{A1EC4919-A10D-41A4-83D2-FED2ACB0336F}" destId="{3D0F7F08-CE0B-4C69-B377-2B12B2BDA5D3}" srcOrd="1" destOrd="0" presId="urn:microsoft.com/office/officeart/2005/8/layout/vProcess5"/>
    <dgm:cxn modelId="{AEBD9BED-3F73-47F9-80E6-6DC1F3B9E6FF}" type="presOf" srcId="{AB34E211-F540-4523-BB12-4882DFC8B580}" destId="{8A4D5AE6-09C1-4D3F-B543-69353306AD60}" srcOrd="0" destOrd="0" presId="urn:microsoft.com/office/officeart/2005/8/layout/vProcess5"/>
    <dgm:cxn modelId="{7121E5F4-C580-46C4-AEF3-1EE3567C1161}" type="presOf" srcId="{FFA50EE2-38F8-472E-8772-780014C84046}" destId="{DE820B4F-A88E-4804-B62A-1E6EE9299980}" srcOrd="0" destOrd="0" presId="urn:microsoft.com/office/officeart/2005/8/layout/vProcess5"/>
    <dgm:cxn modelId="{97B558F6-0F10-4437-8D36-E91D70784BB3}" type="presOf" srcId="{057A89EB-35E5-4C76-9AA0-8013CB09D2D8}" destId="{ED83778A-FFFB-4B75-AABA-168AB2D95A30}" srcOrd="1" destOrd="0" presId="urn:microsoft.com/office/officeart/2005/8/layout/vProcess5"/>
    <dgm:cxn modelId="{B17963F9-8ECF-4012-88AE-E784B9F21F8C}" type="presOf" srcId="{EB92E8EA-B3A3-44CD-BA4B-C3F4196F5B3E}" destId="{79CDE6E0-B864-4AAE-BD5A-6D6145F6AFE0}" srcOrd="0" destOrd="0" presId="urn:microsoft.com/office/officeart/2005/8/layout/vProcess5"/>
    <dgm:cxn modelId="{FC0B0928-89D3-4A80-8F62-17D323F66584}" type="presParOf" srcId="{DE820B4F-A88E-4804-B62A-1E6EE9299980}" destId="{0DF79AAB-ED77-4469-8452-977E0924E3B7}" srcOrd="0" destOrd="0" presId="urn:microsoft.com/office/officeart/2005/8/layout/vProcess5"/>
    <dgm:cxn modelId="{6D414532-73AA-4300-93DE-E9D5F106F268}" type="presParOf" srcId="{DE820B4F-A88E-4804-B62A-1E6EE9299980}" destId="{CCE07DEF-2A48-43B2-A1EF-643C46804587}" srcOrd="1" destOrd="0" presId="urn:microsoft.com/office/officeart/2005/8/layout/vProcess5"/>
    <dgm:cxn modelId="{482C55F6-749C-4525-AEE5-F2EB5C32A15D}" type="presParOf" srcId="{DE820B4F-A88E-4804-B62A-1E6EE9299980}" destId="{B32374D0-1386-4D3B-B719-9B6DFB67F827}" srcOrd="2" destOrd="0" presId="urn:microsoft.com/office/officeart/2005/8/layout/vProcess5"/>
    <dgm:cxn modelId="{A287A0CD-5F09-4C76-8F1A-AAC3F67D5DE9}" type="presParOf" srcId="{DE820B4F-A88E-4804-B62A-1E6EE9299980}" destId="{CC23F0BA-62E0-487F-878E-33165D4704AC}" srcOrd="3" destOrd="0" presId="urn:microsoft.com/office/officeart/2005/8/layout/vProcess5"/>
    <dgm:cxn modelId="{9C6CA271-FB56-4343-9501-26A90AFF92C2}" type="presParOf" srcId="{DE820B4F-A88E-4804-B62A-1E6EE9299980}" destId="{8A4D5AE6-09C1-4D3F-B543-69353306AD60}" srcOrd="4" destOrd="0" presId="urn:microsoft.com/office/officeart/2005/8/layout/vProcess5"/>
    <dgm:cxn modelId="{507AF553-8C9A-44E0-AD6E-21861BF0A8D8}" type="presParOf" srcId="{DE820B4F-A88E-4804-B62A-1E6EE9299980}" destId="{79CDE6E0-B864-4AAE-BD5A-6D6145F6AFE0}" srcOrd="5" destOrd="0" presId="urn:microsoft.com/office/officeart/2005/8/layout/vProcess5"/>
    <dgm:cxn modelId="{1823F8E4-00DE-4D26-A3EF-9B2472C6B22B}" type="presParOf" srcId="{DE820B4F-A88E-4804-B62A-1E6EE9299980}" destId="{924BFEFB-141B-40CD-B89E-45FA1A6D5C0A}" srcOrd="6" destOrd="0" presId="urn:microsoft.com/office/officeart/2005/8/layout/vProcess5"/>
    <dgm:cxn modelId="{92A70049-3B70-4EAA-AA22-E0A1E70F5BBD}" type="presParOf" srcId="{DE820B4F-A88E-4804-B62A-1E6EE9299980}" destId="{D27699C4-895C-416B-835E-D370F4D729A5}" srcOrd="7" destOrd="0" presId="urn:microsoft.com/office/officeart/2005/8/layout/vProcess5"/>
    <dgm:cxn modelId="{9CF9216E-1396-4F64-B1F7-B79A1B6BCECA}" type="presParOf" srcId="{DE820B4F-A88E-4804-B62A-1E6EE9299980}" destId="{3D0F7F08-CE0B-4C69-B377-2B12B2BDA5D3}" srcOrd="8" destOrd="0" presId="urn:microsoft.com/office/officeart/2005/8/layout/vProcess5"/>
    <dgm:cxn modelId="{CDFFECCE-9F22-4EFF-BAF2-961B207E6978}" type="presParOf" srcId="{DE820B4F-A88E-4804-B62A-1E6EE9299980}" destId="{BC29143E-68DC-4F5B-9B00-7DBA04D0F4DA}" srcOrd="9" destOrd="0" presId="urn:microsoft.com/office/officeart/2005/8/layout/vProcess5"/>
    <dgm:cxn modelId="{6A05658B-13F8-41D9-8ABC-9DC062A41C54}" type="presParOf" srcId="{DE820B4F-A88E-4804-B62A-1E6EE9299980}" destId="{ED83778A-FFFB-4B75-AABA-168AB2D95A30}" srcOrd="10" destOrd="0" presId="urn:microsoft.com/office/officeart/2005/8/layout/vProcess5"/>
    <dgm:cxn modelId="{ACF03110-E7E0-4A44-90C5-C71E1550BB07}" type="presParOf" srcId="{DE820B4F-A88E-4804-B62A-1E6EE9299980}" destId="{DB33C39D-FD5C-41A2-87F2-DE8B72F2630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64D263-76DE-4507-B3F3-3625C238B990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66A6C949-F5A3-49C7-B4AC-1834E4EFB331}">
      <dgm:prSet/>
      <dgm:spPr/>
      <dgm:t>
        <a:bodyPr/>
        <a:lstStyle/>
        <a:p>
          <a:pPr rtl="0"/>
          <a:r>
            <a:rPr lang="pt-BR" b="0" i="0" baseline="0" dirty="0" err="1">
              <a:solidFill>
                <a:srgbClr val="D600F2"/>
              </a:solidFill>
              <a:latin typeface="Gill Sans MT" panose="02020404030301010803"/>
            </a:rPr>
            <a:t>src</a:t>
          </a:r>
          <a:r>
            <a:rPr lang="pt-BR" b="0" i="0" baseline="0" dirty="0">
              <a:latin typeface="Gill Sans MT" panose="02020404030301010803"/>
            </a:rPr>
            <a:t>:</a:t>
          </a:r>
          <a:r>
            <a:rPr lang="pt-BR" b="0" i="0" baseline="0" dirty="0"/>
            <a:t> </a:t>
          </a:r>
          <a:r>
            <a:rPr lang="pt-BR" dirty="0">
              <a:latin typeface="Gill Sans MT" panose="02020404030301010803"/>
            </a:rPr>
            <a:t>rebe o link do conteúdo</a:t>
          </a:r>
          <a:endParaRPr lang="en-US" dirty="0"/>
        </a:p>
      </dgm:t>
    </dgm:pt>
    <dgm:pt modelId="{4E212DD1-4F77-47F4-AA05-11730261FF7C}" type="parTrans" cxnId="{78CBA275-5E84-4D1F-B8BA-4E9EC3D4F06A}">
      <dgm:prSet/>
      <dgm:spPr/>
      <dgm:t>
        <a:bodyPr/>
        <a:lstStyle/>
        <a:p>
          <a:endParaRPr lang="en-US"/>
        </a:p>
      </dgm:t>
    </dgm:pt>
    <dgm:pt modelId="{2B67C3FC-8F15-4E5D-A9E0-1FBA55BE7E17}" type="sibTrans" cxnId="{78CBA275-5E84-4D1F-B8BA-4E9EC3D4F06A}">
      <dgm:prSet/>
      <dgm:spPr/>
      <dgm:t>
        <a:bodyPr/>
        <a:lstStyle/>
        <a:p>
          <a:endParaRPr lang="en-US"/>
        </a:p>
      </dgm:t>
    </dgm:pt>
    <dgm:pt modelId="{F95B14DD-4D31-4090-9F53-1B760C1DD06C}">
      <dgm:prSet/>
      <dgm:spPr/>
      <dgm:t>
        <a:bodyPr/>
        <a:lstStyle/>
        <a:p>
          <a:pPr rtl="0"/>
          <a:r>
            <a:rPr lang="pt-BR" b="0" i="0" baseline="0" dirty="0" err="1">
              <a:solidFill>
                <a:srgbClr val="D600F2"/>
              </a:solidFill>
              <a:latin typeface="Gill Sans MT" panose="02020404030301010803"/>
            </a:rPr>
            <a:t>widht</a:t>
          </a:r>
          <a:r>
            <a:rPr lang="pt-BR" dirty="0">
              <a:latin typeface="Gill Sans MT" panose="02020404030301010803"/>
            </a:rPr>
            <a:t> e </a:t>
          </a:r>
          <a:r>
            <a:rPr lang="pt-BR" dirty="0" err="1">
              <a:solidFill>
                <a:srgbClr val="D600F2"/>
              </a:solidFill>
              <a:latin typeface="Gill Sans MT" panose="02020404030301010803"/>
            </a:rPr>
            <a:t>height</a:t>
          </a:r>
          <a:r>
            <a:rPr lang="pt-BR" dirty="0">
              <a:latin typeface="Gill Sans MT" panose="02020404030301010803"/>
            </a:rPr>
            <a:t>: Configura respectivamente, largura e altura do vídeo</a:t>
          </a:r>
          <a:endParaRPr lang="pt-BR" dirty="0"/>
        </a:p>
      </dgm:t>
    </dgm:pt>
    <dgm:pt modelId="{86D078EE-68F3-4E70-9041-72E60B4234F6}" type="parTrans" cxnId="{2A8A8CF7-D725-4590-9330-D28AF0987E81}">
      <dgm:prSet/>
      <dgm:spPr/>
      <dgm:t>
        <a:bodyPr/>
        <a:lstStyle/>
        <a:p>
          <a:endParaRPr lang="en-US"/>
        </a:p>
      </dgm:t>
    </dgm:pt>
    <dgm:pt modelId="{7CD147D7-E897-4A41-900D-E0E319B3B500}" type="sibTrans" cxnId="{2A8A8CF7-D725-4590-9330-D28AF0987E81}">
      <dgm:prSet/>
      <dgm:spPr/>
      <dgm:t>
        <a:bodyPr/>
        <a:lstStyle/>
        <a:p>
          <a:endParaRPr lang="en-US"/>
        </a:p>
      </dgm:t>
    </dgm:pt>
    <dgm:pt modelId="{7C67C7E4-2489-44CA-93C3-2B19B37A4F07}">
      <dgm:prSet/>
      <dgm:spPr/>
      <dgm:t>
        <a:bodyPr/>
        <a:lstStyle/>
        <a:p>
          <a:pPr rtl="0"/>
          <a:r>
            <a:rPr lang="pt-BR" b="0" i="0" baseline="0" dirty="0" err="1">
              <a:solidFill>
                <a:srgbClr val="D600F2"/>
              </a:solidFill>
              <a:latin typeface="Gill Sans MT" panose="02020404030301010803"/>
            </a:rPr>
            <a:t>allowfullscren</a:t>
          </a:r>
          <a:r>
            <a:rPr lang="pt-BR" b="0" i="0" baseline="0" dirty="0">
              <a:latin typeface="Gill Sans MT" panose="02020404030301010803"/>
            </a:rPr>
            <a:t>:</a:t>
          </a:r>
          <a:r>
            <a:rPr lang="pt-BR" b="0" i="0" baseline="0" dirty="0"/>
            <a:t> </a:t>
          </a:r>
          <a:r>
            <a:rPr lang="pt-BR" dirty="0">
              <a:latin typeface="Gill Sans MT" panose="02020404030301010803"/>
            </a:rPr>
            <a:t>permite visualizar o conteúdo em tela cheia</a:t>
          </a:r>
          <a:endParaRPr lang="pt-BR" dirty="0"/>
        </a:p>
      </dgm:t>
    </dgm:pt>
    <dgm:pt modelId="{42B9E30E-66A6-4F66-B720-B40C68D122FE}" type="parTrans" cxnId="{0D159F33-0FEF-4F0C-B698-3F222F14B341}">
      <dgm:prSet/>
      <dgm:spPr/>
      <dgm:t>
        <a:bodyPr/>
        <a:lstStyle/>
        <a:p>
          <a:endParaRPr lang="en-US"/>
        </a:p>
      </dgm:t>
    </dgm:pt>
    <dgm:pt modelId="{30403803-FD17-4C5F-AA41-C12CC6F66B77}" type="sibTrans" cxnId="{0D159F33-0FEF-4F0C-B698-3F222F14B341}">
      <dgm:prSet/>
      <dgm:spPr/>
      <dgm:t>
        <a:bodyPr/>
        <a:lstStyle/>
        <a:p>
          <a:endParaRPr lang="en-US"/>
        </a:p>
      </dgm:t>
    </dgm:pt>
    <dgm:pt modelId="{1AE3B75B-6C99-4C6B-B662-3A5A49A35C6D}" type="pres">
      <dgm:prSet presAssocID="{C564D263-76DE-4507-B3F3-3625C238B990}" presName="linear" presStyleCnt="0">
        <dgm:presLayoutVars>
          <dgm:animLvl val="lvl"/>
          <dgm:resizeHandles val="exact"/>
        </dgm:presLayoutVars>
      </dgm:prSet>
      <dgm:spPr/>
    </dgm:pt>
    <dgm:pt modelId="{155DC4EA-8A6F-427F-9777-BC9CC1595EAF}" type="pres">
      <dgm:prSet presAssocID="{66A6C949-F5A3-49C7-B4AC-1834E4EFB3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9B8E705-D704-45F1-A9C0-C15E1DF2183B}" type="pres">
      <dgm:prSet presAssocID="{2B67C3FC-8F15-4E5D-A9E0-1FBA55BE7E17}" presName="spacer" presStyleCnt="0"/>
      <dgm:spPr/>
    </dgm:pt>
    <dgm:pt modelId="{2DD8FE8C-F685-464A-AE63-C44D6B0FCEF0}" type="pres">
      <dgm:prSet presAssocID="{F95B14DD-4D31-4090-9F53-1B760C1DD0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DC387A-D905-4AB4-86E0-582F80F1CFE9}" type="pres">
      <dgm:prSet presAssocID="{7CD147D7-E897-4A41-900D-E0E319B3B500}" presName="spacer" presStyleCnt="0"/>
      <dgm:spPr/>
    </dgm:pt>
    <dgm:pt modelId="{5F53B390-2567-4D02-A26A-EEC4FCE0AF6D}" type="pres">
      <dgm:prSet presAssocID="{7C67C7E4-2489-44CA-93C3-2B19B37A4F0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6041824-E654-42A7-9F9B-C7D5F7221F07}" type="presOf" srcId="{C564D263-76DE-4507-B3F3-3625C238B990}" destId="{1AE3B75B-6C99-4C6B-B662-3A5A49A35C6D}" srcOrd="0" destOrd="0" presId="urn:microsoft.com/office/officeart/2005/8/layout/vList2"/>
    <dgm:cxn modelId="{25025130-1C04-420A-97A0-B4C607323DAE}" type="presOf" srcId="{F95B14DD-4D31-4090-9F53-1B760C1DD06C}" destId="{2DD8FE8C-F685-464A-AE63-C44D6B0FCEF0}" srcOrd="0" destOrd="0" presId="urn:microsoft.com/office/officeart/2005/8/layout/vList2"/>
    <dgm:cxn modelId="{0D159F33-0FEF-4F0C-B698-3F222F14B341}" srcId="{C564D263-76DE-4507-B3F3-3625C238B990}" destId="{7C67C7E4-2489-44CA-93C3-2B19B37A4F07}" srcOrd="2" destOrd="0" parTransId="{42B9E30E-66A6-4F66-B720-B40C68D122FE}" sibTransId="{30403803-FD17-4C5F-AA41-C12CC6F66B77}"/>
    <dgm:cxn modelId="{4FED3E74-FB08-4DDF-AC70-A7A447EC6390}" type="presOf" srcId="{7C67C7E4-2489-44CA-93C3-2B19B37A4F07}" destId="{5F53B390-2567-4D02-A26A-EEC4FCE0AF6D}" srcOrd="0" destOrd="0" presId="urn:microsoft.com/office/officeart/2005/8/layout/vList2"/>
    <dgm:cxn modelId="{78CBA275-5E84-4D1F-B8BA-4E9EC3D4F06A}" srcId="{C564D263-76DE-4507-B3F3-3625C238B990}" destId="{66A6C949-F5A3-49C7-B4AC-1834E4EFB331}" srcOrd="0" destOrd="0" parTransId="{4E212DD1-4F77-47F4-AA05-11730261FF7C}" sibTransId="{2B67C3FC-8F15-4E5D-A9E0-1FBA55BE7E17}"/>
    <dgm:cxn modelId="{5122F1B2-DE16-4CB9-B629-87FE8E5C3BE9}" type="presOf" srcId="{66A6C949-F5A3-49C7-B4AC-1834E4EFB331}" destId="{155DC4EA-8A6F-427F-9777-BC9CC1595EAF}" srcOrd="0" destOrd="0" presId="urn:microsoft.com/office/officeart/2005/8/layout/vList2"/>
    <dgm:cxn modelId="{2A8A8CF7-D725-4590-9330-D28AF0987E81}" srcId="{C564D263-76DE-4507-B3F3-3625C238B990}" destId="{F95B14DD-4D31-4090-9F53-1B760C1DD06C}" srcOrd="1" destOrd="0" parTransId="{86D078EE-68F3-4E70-9041-72E60B4234F6}" sibTransId="{7CD147D7-E897-4A41-900D-E0E319B3B500}"/>
    <dgm:cxn modelId="{F7D48EA3-BF57-4B2C-86C3-2C318DA7D91D}" type="presParOf" srcId="{1AE3B75B-6C99-4C6B-B662-3A5A49A35C6D}" destId="{155DC4EA-8A6F-427F-9777-BC9CC1595EAF}" srcOrd="0" destOrd="0" presId="urn:microsoft.com/office/officeart/2005/8/layout/vList2"/>
    <dgm:cxn modelId="{893D7677-C5F1-407D-BC50-EE4086F897B5}" type="presParOf" srcId="{1AE3B75B-6C99-4C6B-B662-3A5A49A35C6D}" destId="{19B8E705-D704-45F1-A9C0-C15E1DF2183B}" srcOrd="1" destOrd="0" presId="urn:microsoft.com/office/officeart/2005/8/layout/vList2"/>
    <dgm:cxn modelId="{A1187B30-9A1C-4C09-8D30-5A551B732741}" type="presParOf" srcId="{1AE3B75B-6C99-4C6B-B662-3A5A49A35C6D}" destId="{2DD8FE8C-F685-464A-AE63-C44D6B0FCEF0}" srcOrd="2" destOrd="0" presId="urn:microsoft.com/office/officeart/2005/8/layout/vList2"/>
    <dgm:cxn modelId="{4605FB09-B344-4F1B-9877-49D36406788C}" type="presParOf" srcId="{1AE3B75B-6C99-4C6B-B662-3A5A49A35C6D}" destId="{4CDC387A-D905-4AB4-86E0-582F80F1CFE9}" srcOrd="3" destOrd="0" presId="urn:microsoft.com/office/officeart/2005/8/layout/vList2"/>
    <dgm:cxn modelId="{5B3B0890-9D67-4C6C-AFF4-BEA4E58540CA}" type="presParOf" srcId="{1AE3B75B-6C99-4C6B-B662-3A5A49A35C6D}" destId="{5F53B390-2567-4D02-A26A-EEC4FCE0AF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564D263-76DE-4507-B3F3-3625C238B990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6A6C949-F5A3-49C7-B4AC-1834E4EFB331}">
      <dgm:prSet phldr="0"/>
      <dgm:spPr/>
      <dgm:t>
        <a:bodyPr/>
        <a:lstStyle/>
        <a:p>
          <a:pPr rtl="0"/>
          <a:r>
            <a:rPr lang="pt-BR" dirty="0" err="1">
              <a:solidFill>
                <a:srgbClr val="D600F2"/>
              </a:solidFill>
              <a:latin typeface="Gill Sans MT" panose="02020404030301010803"/>
            </a:rPr>
            <a:t>type</a:t>
          </a:r>
          <a:r>
            <a:rPr lang="pt-BR" dirty="0">
              <a:latin typeface="Gill Sans MT" panose="02020404030301010803"/>
            </a:rPr>
            <a:t>: </a:t>
          </a:r>
          <a:r>
            <a:rPr lang="pt-BR" dirty="0" err="1">
              <a:solidFill>
                <a:srgbClr val="00B050"/>
              </a:solidFill>
              <a:latin typeface="Gill Sans MT" panose="02020404030301010803"/>
            </a:rPr>
            <a:t>text</a:t>
          </a:r>
          <a:r>
            <a:rPr lang="pt-BR" dirty="0">
              <a:solidFill>
                <a:srgbClr val="00B050"/>
              </a:solidFill>
              <a:latin typeface="Gill Sans MT" panose="02020404030301010803"/>
            </a:rPr>
            <a:t> ou </a:t>
          </a:r>
          <a:r>
            <a:rPr lang="pt-BR" dirty="0" err="1">
              <a:solidFill>
                <a:srgbClr val="00B050"/>
              </a:solidFill>
              <a:latin typeface="Gill Sans MT" panose="02020404030301010803"/>
            </a:rPr>
            <a:t>password</a:t>
          </a:r>
          <a:r>
            <a:rPr lang="pt-BR" dirty="0">
              <a:latin typeface="Gill Sans MT" panose="02020404030301010803"/>
            </a:rPr>
            <a:t>(existem outros)</a:t>
          </a:r>
          <a:endParaRPr lang="pt-BR" dirty="0"/>
        </a:p>
      </dgm:t>
    </dgm:pt>
    <dgm:pt modelId="{4E212DD1-4F77-47F4-AA05-11730261FF7C}" type="parTrans" cxnId="{78CBA275-5E84-4D1F-B8BA-4E9EC3D4F06A}">
      <dgm:prSet/>
      <dgm:spPr/>
      <dgm:t>
        <a:bodyPr/>
        <a:lstStyle/>
        <a:p>
          <a:endParaRPr lang="en-US"/>
        </a:p>
      </dgm:t>
    </dgm:pt>
    <dgm:pt modelId="{2B67C3FC-8F15-4E5D-A9E0-1FBA55BE7E17}" type="sibTrans" cxnId="{78CBA275-5E84-4D1F-B8BA-4E9EC3D4F06A}">
      <dgm:prSet/>
      <dgm:spPr/>
      <dgm:t>
        <a:bodyPr/>
        <a:lstStyle/>
        <a:p>
          <a:endParaRPr lang="en-US"/>
        </a:p>
      </dgm:t>
    </dgm:pt>
    <dgm:pt modelId="{F95B14DD-4D31-4090-9F53-1B760C1DD06C}">
      <dgm:prSet/>
      <dgm:spPr/>
      <dgm:t>
        <a:bodyPr/>
        <a:lstStyle/>
        <a:p>
          <a:pPr rtl="0"/>
          <a:r>
            <a:rPr lang="pt-BR" b="0" i="0" baseline="0" dirty="0" err="1">
              <a:solidFill>
                <a:srgbClr val="D600F2"/>
              </a:solidFill>
              <a:latin typeface="Gill Sans MT" panose="02020404030301010803"/>
            </a:rPr>
            <a:t>name</a:t>
          </a:r>
          <a:r>
            <a:rPr lang="pt-BR" b="0" i="0" baseline="0" dirty="0">
              <a:solidFill>
                <a:srgbClr val="D600F2"/>
              </a:solidFill>
              <a:latin typeface="Gill Sans MT" panose="02020404030301010803"/>
            </a:rPr>
            <a:t>:</a:t>
          </a:r>
          <a:r>
            <a:rPr lang="pt-BR" dirty="0">
              <a:solidFill>
                <a:srgbClr val="00B050"/>
              </a:solidFill>
              <a:latin typeface="Gill Sans MT" panose="02020404030301010803"/>
            </a:rPr>
            <a:t> nome de registro</a:t>
          </a:r>
          <a:endParaRPr lang="en-US" dirty="0">
            <a:solidFill>
              <a:srgbClr val="00B050"/>
            </a:solidFill>
          </a:endParaRPr>
        </a:p>
      </dgm:t>
    </dgm:pt>
    <dgm:pt modelId="{86D078EE-68F3-4E70-9041-72E60B4234F6}" type="parTrans" cxnId="{2A8A8CF7-D725-4590-9330-D28AF0987E81}">
      <dgm:prSet/>
      <dgm:spPr/>
      <dgm:t>
        <a:bodyPr/>
        <a:lstStyle/>
        <a:p>
          <a:endParaRPr lang="en-US"/>
        </a:p>
      </dgm:t>
    </dgm:pt>
    <dgm:pt modelId="{7CD147D7-E897-4A41-900D-E0E319B3B500}" type="sibTrans" cxnId="{2A8A8CF7-D725-4590-9330-D28AF0987E81}">
      <dgm:prSet/>
      <dgm:spPr/>
      <dgm:t>
        <a:bodyPr/>
        <a:lstStyle/>
        <a:p>
          <a:endParaRPr lang="en-US"/>
        </a:p>
      </dgm:t>
    </dgm:pt>
    <dgm:pt modelId="{7C67C7E4-2489-44CA-93C3-2B19B37A4F07}">
      <dgm:prSet/>
      <dgm:spPr/>
      <dgm:t>
        <a:bodyPr/>
        <a:lstStyle/>
        <a:p>
          <a:pPr rtl="0"/>
          <a:r>
            <a:rPr lang="pt-BR" b="0" i="0" baseline="0" dirty="0">
              <a:solidFill>
                <a:srgbClr val="D600F2"/>
              </a:solidFill>
              <a:latin typeface="Gill Sans MT" panose="02020404030301010803"/>
            </a:rPr>
            <a:t>id</a:t>
          </a:r>
          <a:r>
            <a:rPr lang="pt-BR" b="0" i="0" baseline="0" dirty="0">
              <a:latin typeface="Gill Sans MT" panose="02020404030301010803"/>
            </a:rPr>
            <a:t>:</a:t>
          </a:r>
          <a:r>
            <a:rPr lang="pt-BR" dirty="0">
              <a:solidFill>
                <a:srgbClr val="00B050"/>
              </a:solidFill>
              <a:latin typeface="Gill Sans MT" panose="02020404030301010803"/>
            </a:rPr>
            <a:t>nome identificador</a:t>
          </a:r>
          <a:endParaRPr lang="pt-BR" dirty="0">
            <a:solidFill>
              <a:srgbClr val="00B050"/>
            </a:solidFill>
          </a:endParaRPr>
        </a:p>
      </dgm:t>
    </dgm:pt>
    <dgm:pt modelId="{42B9E30E-66A6-4F66-B720-B40C68D122FE}" type="parTrans" cxnId="{0D159F33-0FEF-4F0C-B698-3F222F14B341}">
      <dgm:prSet/>
      <dgm:spPr/>
      <dgm:t>
        <a:bodyPr/>
        <a:lstStyle/>
        <a:p>
          <a:endParaRPr lang="en-US"/>
        </a:p>
      </dgm:t>
    </dgm:pt>
    <dgm:pt modelId="{30403803-FD17-4C5F-AA41-C12CC6F66B77}" type="sibTrans" cxnId="{0D159F33-0FEF-4F0C-B698-3F222F14B341}">
      <dgm:prSet/>
      <dgm:spPr/>
      <dgm:t>
        <a:bodyPr/>
        <a:lstStyle/>
        <a:p>
          <a:endParaRPr lang="en-US"/>
        </a:p>
      </dgm:t>
    </dgm:pt>
    <dgm:pt modelId="{6A454652-54A9-4D87-8620-C3BB58F3B98F}">
      <dgm:prSet/>
      <dgm:spPr/>
      <dgm:t>
        <a:bodyPr/>
        <a:lstStyle/>
        <a:p>
          <a:pPr rtl="0"/>
          <a:r>
            <a:rPr lang="pt-BR" b="0" i="0" baseline="0" dirty="0" err="1">
              <a:solidFill>
                <a:srgbClr val="D600F2"/>
              </a:solidFill>
              <a:latin typeface="Gill Sans MT" panose="02020404030301010803"/>
            </a:rPr>
            <a:t>maxlength</a:t>
          </a:r>
          <a:r>
            <a:rPr lang="pt-BR" b="0" i="0" baseline="0" dirty="0">
              <a:solidFill>
                <a:srgbClr val="D600F2"/>
              </a:solidFill>
              <a:latin typeface="Gill Sans MT" panose="02020404030301010803"/>
            </a:rPr>
            <a:t> e </a:t>
          </a:r>
          <a:r>
            <a:rPr lang="pt-BR" b="0" i="0" baseline="0" dirty="0" err="1">
              <a:solidFill>
                <a:srgbClr val="D600F2"/>
              </a:solidFill>
              <a:latin typeface="Gill Sans MT" panose="02020404030301010803"/>
            </a:rPr>
            <a:t>maxlength</a:t>
          </a:r>
          <a:r>
            <a:rPr lang="pt-BR" b="0" i="0" baseline="0" dirty="0">
              <a:latin typeface="Gill Sans MT" panose="02020404030301010803"/>
            </a:rPr>
            <a:t>:</a:t>
          </a:r>
          <a:r>
            <a:rPr lang="pt-BR" b="0" i="0" baseline="0" dirty="0"/>
            <a:t> </a:t>
          </a:r>
          <a:r>
            <a:rPr lang="pt-BR" dirty="0">
              <a:solidFill>
                <a:srgbClr val="00B050"/>
              </a:solidFill>
              <a:latin typeface="Gill Sans MT" panose="02020404030301010803"/>
            </a:rPr>
            <a:t>máximo e mínimo de caracteres</a:t>
          </a:r>
          <a:endParaRPr lang="pt-BR" dirty="0">
            <a:solidFill>
              <a:srgbClr val="00B050"/>
            </a:solidFill>
          </a:endParaRPr>
        </a:p>
      </dgm:t>
    </dgm:pt>
    <dgm:pt modelId="{ED6570FA-FA6D-445F-B1E9-E6678DC5E0B8}" type="parTrans" cxnId="{C8A28874-D21F-4EEC-8A1F-ECF4A83284F9}">
      <dgm:prSet/>
      <dgm:spPr/>
      <dgm:t>
        <a:bodyPr/>
        <a:lstStyle/>
        <a:p>
          <a:endParaRPr lang="en-US"/>
        </a:p>
      </dgm:t>
    </dgm:pt>
    <dgm:pt modelId="{378CC2E9-B5AA-4B71-ADF0-423F116B0F18}" type="sibTrans" cxnId="{C8A28874-D21F-4EEC-8A1F-ECF4A83284F9}">
      <dgm:prSet/>
      <dgm:spPr/>
      <dgm:t>
        <a:bodyPr/>
        <a:lstStyle/>
        <a:p>
          <a:endParaRPr lang="en-US"/>
        </a:p>
      </dgm:t>
    </dgm:pt>
    <dgm:pt modelId="{4AA00F39-0CB8-49A9-B9BB-822FC88D085F}">
      <dgm:prSet phldr="0"/>
      <dgm:spPr/>
      <dgm:t>
        <a:bodyPr/>
        <a:lstStyle/>
        <a:p>
          <a:pPr rtl="0"/>
          <a:r>
            <a:rPr lang="pt-BR" dirty="0" err="1">
              <a:solidFill>
                <a:srgbClr val="D600F2"/>
              </a:solidFill>
              <a:latin typeface="Gill Sans MT" panose="02020404030301010803"/>
            </a:rPr>
            <a:t>required</a:t>
          </a:r>
          <a:r>
            <a:rPr lang="pt-BR" dirty="0">
              <a:latin typeface="Gill Sans MT" panose="02020404030301010803"/>
            </a:rPr>
            <a:t>: Impede que o usuário deixe o formulário em branco(não requer valor)</a:t>
          </a:r>
        </a:p>
      </dgm:t>
    </dgm:pt>
    <dgm:pt modelId="{0364832B-5E29-48C5-A8AE-EBFFF3CF1C39}" type="parTrans" cxnId="{698B1E75-AEEC-42CD-8CF4-C1B033D1F915}">
      <dgm:prSet/>
      <dgm:spPr/>
    </dgm:pt>
    <dgm:pt modelId="{EB4B0410-12BD-4A2C-9801-0C62C6B1D763}" type="sibTrans" cxnId="{698B1E75-AEEC-42CD-8CF4-C1B033D1F915}">
      <dgm:prSet/>
      <dgm:spPr/>
    </dgm:pt>
    <dgm:pt modelId="{968AF0F6-91E3-48C4-8348-5A8A7575152C}">
      <dgm:prSet phldr="0"/>
      <dgm:spPr/>
      <dgm:t>
        <a:bodyPr/>
        <a:lstStyle/>
        <a:p>
          <a:pPr rtl="0"/>
          <a:r>
            <a:rPr lang="pt-BR" dirty="0" err="1">
              <a:solidFill>
                <a:srgbClr val="D600F2"/>
              </a:solidFill>
              <a:latin typeface="Gill Sans MT" panose="02020404030301010803"/>
            </a:rPr>
            <a:t>value</a:t>
          </a:r>
          <a:r>
            <a:rPr lang="pt-BR" dirty="0">
              <a:latin typeface="Gill Sans MT" panose="02020404030301010803"/>
            </a:rPr>
            <a:t>: </a:t>
          </a:r>
          <a:r>
            <a:rPr lang="pt-BR" dirty="0">
              <a:solidFill>
                <a:srgbClr val="00B050"/>
              </a:solidFill>
              <a:latin typeface="Gill Sans MT" panose="02020404030301010803"/>
            </a:rPr>
            <a:t>valor padrão que aparece no campo</a:t>
          </a:r>
        </a:p>
      </dgm:t>
    </dgm:pt>
    <dgm:pt modelId="{D40048CA-6B2D-4709-91F1-16B2C86D1D8D}" type="parTrans" cxnId="{A761213E-6FF7-459B-9E17-232FE6052B3E}">
      <dgm:prSet/>
      <dgm:spPr/>
    </dgm:pt>
    <dgm:pt modelId="{AD7ADB41-8C39-4CD7-BFC8-0837A87BCF2E}" type="sibTrans" cxnId="{A761213E-6FF7-459B-9E17-232FE6052B3E}">
      <dgm:prSet/>
      <dgm:spPr/>
    </dgm:pt>
    <dgm:pt modelId="{1AE3B75B-6C99-4C6B-B662-3A5A49A35C6D}" type="pres">
      <dgm:prSet presAssocID="{C564D263-76DE-4507-B3F3-3625C238B990}" presName="linear" presStyleCnt="0">
        <dgm:presLayoutVars>
          <dgm:animLvl val="lvl"/>
          <dgm:resizeHandles val="exact"/>
        </dgm:presLayoutVars>
      </dgm:prSet>
      <dgm:spPr/>
    </dgm:pt>
    <dgm:pt modelId="{155DC4EA-8A6F-427F-9777-BC9CC1595EAF}" type="pres">
      <dgm:prSet presAssocID="{66A6C949-F5A3-49C7-B4AC-1834E4EFB33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9B8E705-D704-45F1-A9C0-C15E1DF2183B}" type="pres">
      <dgm:prSet presAssocID="{2B67C3FC-8F15-4E5D-A9E0-1FBA55BE7E17}" presName="spacer" presStyleCnt="0"/>
      <dgm:spPr/>
    </dgm:pt>
    <dgm:pt modelId="{2DD8FE8C-F685-464A-AE63-C44D6B0FCEF0}" type="pres">
      <dgm:prSet presAssocID="{F95B14DD-4D31-4090-9F53-1B760C1DD06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CDC387A-D905-4AB4-86E0-582F80F1CFE9}" type="pres">
      <dgm:prSet presAssocID="{7CD147D7-E897-4A41-900D-E0E319B3B500}" presName="spacer" presStyleCnt="0"/>
      <dgm:spPr/>
    </dgm:pt>
    <dgm:pt modelId="{5F53B390-2567-4D02-A26A-EEC4FCE0AF6D}" type="pres">
      <dgm:prSet presAssocID="{7C67C7E4-2489-44CA-93C3-2B19B37A4F0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0511ED0-E6E0-4984-9388-C63504FA20D3}" type="pres">
      <dgm:prSet presAssocID="{30403803-FD17-4C5F-AA41-C12CC6F66B77}" presName="spacer" presStyleCnt="0"/>
      <dgm:spPr/>
    </dgm:pt>
    <dgm:pt modelId="{02AEA7C8-F1CD-4889-888D-907186C85DCA}" type="pres">
      <dgm:prSet presAssocID="{6A454652-54A9-4D87-8620-C3BB58F3B98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E2CABDD-C4E7-4363-9313-C6F8A5408E5C}" type="pres">
      <dgm:prSet presAssocID="{378CC2E9-B5AA-4B71-ADF0-423F116B0F18}" presName="spacer" presStyleCnt="0"/>
      <dgm:spPr/>
    </dgm:pt>
    <dgm:pt modelId="{1877A9C4-F91B-4488-93D4-1DAC8A3B349F}" type="pres">
      <dgm:prSet presAssocID="{4AA00F39-0CB8-49A9-B9BB-822FC88D085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CEF0BDD-D664-4F60-87FD-F0A94EB36E3C}" type="pres">
      <dgm:prSet presAssocID="{EB4B0410-12BD-4A2C-9801-0C62C6B1D763}" presName="spacer" presStyleCnt="0"/>
      <dgm:spPr/>
    </dgm:pt>
    <dgm:pt modelId="{CDC6ECE7-03EC-4505-B975-DA2ACD67ABD6}" type="pres">
      <dgm:prSet presAssocID="{968AF0F6-91E3-48C4-8348-5A8A7575152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0D77C15-FF26-4F6C-8431-A98A247CB4D5}" type="presOf" srcId="{6A454652-54A9-4D87-8620-C3BB58F3B98F}" destId="{02AEA7C8-F1CD-4889-888D-907186C85DCA}" srcOrd="0" destOrd="0" presId="urn:microsoft.com/office/officeart/2005/8/layout/vList2"/>
    <dgm:cxn modelId="{A6041824-E654-42A7-9F9B-C7D5F7221F07}" type="presOf" srcId="{C564D263-76DE-4507-B3F3-3625C238B990}" destId="{1AE3B75B-6C99-4C6B-B662-3A5A49A35C6D}" srcOrd="0" destOrd="0" presId="urn:microsoft.com/office/officeart/2005/8/layout/vList2"/>
    <dgm:cxn modelId="{3E6DE92E-BB98-4EFC-B87C-8830CDC8481D}" type="presOf" srcId="{7C67C7E4-2489-44CA-93C3-2B19B37A4F07}" destId="{5F53B390-2567-4D02-A26A-EEC4FCE0AF6D}" srcOrd="0" destOrd="0" presId="urn:microsoft.com/office/officeart/2005/8/layout/vList2"/>
    <dgm:cxn modelId="{0D159F33-0FEF-4F0C-B698-3F222F14B341}" srcId="{C564D263-76DE-4507-B3F3-3625C238B990}" destId="{7C67C7E4-2489-44CA-93C3-2B19B37A4F07}" srcOrd="2" destOrd="0" parTransId="{42B9E30E-66A6-4F66-B720-B40C68D122FE}" sibTransId="{30403803-FD17-4C5F-AA41-C12CC6F66B77}"/>
    <dgm:cxn modelId="{A761213E-6FF7-459B-9E17-232FE6052B3E}" srcId="{C564D263-76DE-4507-B3F3-3625C238B990}" destId="{968AF0F6-91E3-48C4-8348-5A8A7575152C}" srcOrd="5" destOrd="0" parTransId="{D40048CA-6B2D-4709-91F1-16B2C86D1D8D}" sibTransId="{AD7ADB41-8C39-4CD7-BFC8-0837A87BCF2E}"/>
    <dgm:cxn modelId="{C8A28874-D21F-4EEC-8A1F-ECF4A83284F9}" srcId="{C564D263-76DE-4507-B3F3-3625C238B990}" destId="{6A454652-54A9-4D87-8620-C3BB58F3B98F}" srcOrd="3" destOrd="0" parTransId="{ED6570FA-FA6D-445F-B1E9-E6678DC5E0B8}" sibTransId="{378CC2E9-B5AA-4B71-ADF0-423F116B0F18}"/>
    <dgm:cxn modelId="{698B1E75-AEEC-42CD-8CF4-C1B033D1F915}" srcId="{C564D263-76DE-4507-B3F3-3625C238B990}" destId="{4AA00F39-0CB8-49A9-B9BB-822FC88D085F}" srcOrd="4" destOrd="0" parTransId="{0364832B-5E29-48C5-A8AE-EBFFF3CF1C39}" sibTransId="{EB4B0410-12BD-4A2C-9801-0C62C6B1D763}"/>
    <dgm:cxn modelId="{78CBA275-5E84-4D1F-B8BA-4E9EC3D4F06A}" srcId="{C564D263-76DE-4507-B3F3-3625C238B990}" destId="{66A6C949-F5A3-49C7-B4AC-1834E4EFB331}" srcOrd="0" destOrd="0" parTransId="{4E212DD1-4F77-47F4-AA05-11730261FF7C}" sibTransId="{2B67C3FC-8F15-4E5D-A9E0-1FBA55BE7E17}"/>
    <dgm:cxn modelId="{0D398883-876A-4833-A283-FDB2C25E04DB}" type="presOf" srcId="{968AF0F6-91E3-48C4-8348-5A8A7575152C}" destId="{CDC6ECE7-03EC-4505-B975-DA2ACD67ABD6}" srcOrd="0" destOrd="0" presId="urn:microsoft.com/office/officeart/2005/8/layout/vList2"/>
    <dgm:cxn modelId="{D18A6186-7A95-4D1F-B332-D238CF3990BF}" type="presOf" srcId="{66A6C949-F5A3-49C7-B4AC-1834E4EFB331}" destId="{155DC4EA-8A6F-427F-9777-BC9CC1595EAF}" srcOrd="0" destOrd="0" presId="urn:microsoft.com/office/officeart/2005/8/layout/vList2"/>
    <dgm:cxn modelId="{929EB0CF-0ACF-448F-B8D6-1657EB5C235E}" type="presOf" srcId="{F95B14DD-4D31-4090-9F53-1B760C1DD06C}" destId="{2DD8FE8C-F685-464A-AE63-C44D6B0FCEF0}" srcOrd="0" destOrd="0" presId="urn:microsoft.com/office/officeart/2005/8/layout/vList2"/>
    <dgm:cxn modelId="{19F605E2-9831-47A4-837E-119EF91E70D6}" type="presOf" srcId="{4AA00F39-0CB8-49A9-B9BB-822FC88D085F}" destId="{1877A9C4-F91B-4488-93D4-1DAC8A3B349F}" srcOrd="0" destOrd="0" presId="urn:microsoft.com/office/officeart/2005/8/layout/vList2"/>
    <dgm:cxn modelId="{2A8A8CF7-D725-4590-9330-D28AF0987E81}" srcId="{C564D263-76DE-4507-B3F3-3625C238B990}" destId="{F95B14DD-4D31-4090-9F53-1B760C1DD06C}" srcOrd="1" destOrd="0" parTransId="{86D078EE-68F3-4E70-9041-72E60B4234F6}" sibTransId="{7CD147D7-E897-4A41-900D-E0E319B3B500}"/>
    <dgm:cxn modelId="{9A33BEF2-AD1C-4FB8-BB78-2AC9127A186D}" type="presParOf" srcId="{1AE3B75B-6C99-4C6B-B662-3A5A49A35C6D}" destId="{155DC4EA-8A6F-427F-9777-BC9CC1595EAF}" srcOrd="0" destOrd="0" presId="urn:microsoft.com/office/officeart/2005/8/layout/vList2"/>
    <dgm:cxn modelId="{2ACE97D3-94BB-4BF6-B5DE-143550D77784}" type="presParOf" srcId="{1AE3B75B-6C99-4C6B-B662-3A5A49A35C6D}" destId="{19B8E705-D704-45F1-A9C0-C15E1DF2183B}" srcOrd="1" destOrd="0" presId="urn:microsoft.com/office/officeart/2005/8/layout/vList2"/>
    <dgm:cxn modelId="{9AA335BA-444B-46E3-A924-9851C308503D}" type="presParOf" srcId="{1AE3B75B-6C99-4C6B-B662-3A5A49A35C6D}" destId="{2DD8FE8C-F685-464A-AE63-C44D6B0FCEF0}" srcOrd="2" destOrd="0" presId="urn:microsoft.com/office/officeart/2005/8/layout/vList2"/>
    <dgm:cxn modelId="{3F4B2814-35E6-4701-9224-E75EC41E30CB}" type="presParOf" srcId="{1AE3B75B-6C99-4C6B-B662-3A5A49A35C6D}" destId="{4CDC387A-D905-4AB4-86E0-582F80F1CFE9}" srcOrd="3" destOrd="0" presId="urn:microsoft.com/office/officeart/2005/8/layout/vList2"/>
    <dgm:cxn modelId="{2ED1E1F0-E823-45F8-88B4-211870F1E58D}" type="presParOf" srcId="{1AE3B75B-6C99-4C6B-B662-3A5A49A35C6D}" destId="{5F53B390-2567-4D02-A26A-EEC4FCE0AF6D}" srcOrd="4" destOrd="0" presId="urn:microsoft.com/office/officeart/2005/8/layout/vList2"/>
    <dgm:cxn modelId="{743A2C5C-F445-4FC1-8CF3-9CC63F6F0BCD}" type="presParOf" srcId="{1AE3B75B-6C99-4C6B-B662-3A5A49A35C6D}" destId="{50511ED0-E6E0-4984-9388-C63504FA20D3}" srcOrd="5" destOrd="0" presId="urn:microsoft.com/office/officeart/2005/8/layout/vList2"/>
    <dgm:cxn modelId="{FC705BA4-131B-44A8-8EA8-47EFBA07070C}" type="presParOf" srcId="{1AE3B75B-6C99-4C6B-B662-3A5A49A35C6D}" destId="{02AEA7C8-F1CD-4889-888D-907186C85DCA}" srcOrd="6" destOrd="0" presId="urn:microsoft.com/office/officeart/2005/8/layout/vList2"/>
    <dgm:cxn modelId="{A4D1AD37-F725-4C1F-85E4-A8F10C4D1D31}" type="presParOf" srcId="{1AE3B75B-6C99-4C6B-B662-3A5A49A35C6D}" destId="{CE2CABDD-C4E7-4363-9313-C6F8A5408E5C}" srcOrd="7" destOrd="0" presId="urn:microsoft.com/office/officeart/2005/8/layout/vList2"/>
    <dgm:cxn modelId="{0C1A5983-5BFB-4A69-BE57-E44ACBBA8593}" type="presParOf" srcId="{1AE3B75B-6C99-4C6B-B662-3A5A49A35C6D}" destId="{1877A9C4-F91B-4488-93D4-1DAC8A3B349F}" srcOrd="8" destOrd="0" presId="urn:microsoft.com/office/officeart/2005/8/layout/vList2"/>
    <dgm:cxn modelId="{669BD670-3BEA-4808-80F6-EDE53955BED7}" type="presParOf" srcId="{1AE3B75B-6C99-4C6B-B662-3A5A49A35C6D}" destId="{BCEF0BDD-D664-4F60-87FD-F0A94EB36E3C}" srcOrd="9" destOrd="0" presId="urn:microsoft.com/office/officeart/2005/8/layout/vList2"/>
    <dgm:cxn modelId="{D01BA42F-B345-43B2-83F5-066F806D1E8C}" type="presParOf" srcId="{1AE3B75B-6C99-4C6B-B662-3A5A49A35C6D}" destId="{CDC6ECE7-03EC-4505-B975-DA2ACD67ABD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76EBE70-1D0D-4E24-BB10-FD9407B5B22B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0194FE-BFEA-4727-A57D-38516191E500}">
      <dgm:prSet/>
      <dgm:spPr/>
      <dgm:t>
        <a:bodyPr/>
        <a:lstStyle/>
        <a:p>
          <a:pPr rtl="0"/>
          <a:r>
            <a:rPr lang="pt-BR" b="0" i="0" baseline="0" dirty="0">
              <a:solidFill>
                <a:srgbClr val="D600F2"/>
              </a:solidFill>
              <a:latin typeface="Gill Sans MT" panose="02020404030301010803"/>
            </a:rPr>
            <a:t>id</a:t>
          </a:r>
          <a:r>
            <a:rPr lang="pt-BR" b="0" i="0" baseline="0" dirty="0">
              <a:latin typeface="Gill Sans MT" panose="02020404030301010803"/>
            </a:rPr>
            <a:t>:</a:t>
          </a:r>
          <a:r>
            <a:rPr lang="pt-BR" b="0" i="0" baseline="0" dirty="0"/>
            <a:t> </a:t>
          </a:r>
          <a:r>
            <a:rPr lang="pt-BR" b="0" i="0" baseline="0" dirty="0">
              <a:latin typeface="Gill Sans MT" panose="02020404030301010803"/>
            </a:rPr>
            <a:t>identificador </a:t>
          </a:r>
          <a:r>
            <a:rPr lang="pt-BR" dirty="0">
              <a:latin typeface="Gill Sans MT" panose="02020404030301010803"/>
            </a:rPr>
            <a:t>único para um elemento</a:t>
          </a:r>
          <a:endParaRPr lang="en-US" dirty="0"/>
        </a:p>
      </dgm:t>
    </dgm:pt>
    <dgm:pt modelId="{F2479786-2D8C-4EE0-A6B5-5AA864195728}" type="parTrans" cxnId="{A6AC6138-C5E7-48AB-A4B5-8EF2FE07E8B4}">
      <dgm:prSet/>
      <dgm:spPr/>
      <dgm:t>
        <a:bodyPr/>
        <a:lstStyle/>
        <a:p>
          <a:endParaRPr lang="en-US"/>
        </a:p>
      </dgm:t>
    </dgm:pt>
    <dgm:pt modelId="{394579D1-3B84-4114-A9F3-7B250F9570F4}" type="sibTrans" cxnId="{A6AC6138-C5E7-48AB-A4B5-8EF2FE07E8B4}">
      <dgm:prSet/>
      <dgm:spPr/>
      <dgm:t>
        <a:bodyPr/>
        <a:lstStyle/>
        <a:p>
          <a:endParaRPr lang="en-US"/>
        </a:p>
      </dgm:t>
    </dgm:pt>
    <dgm:pt modelId="{54696CAA-14F9-4F1E-8985-824B6D8EA876}">
      <dgm:prSet/>
      <dgm:spPr/>
      <dgm:t>
        <a:bodyPr/>
        <a:lstStyle/>
        <a:p>
          <a:pPr rtl="0"/>
          <a:r>
            <a:rPr lang="pt-BR" b="0" i="0" baseline="0" dirty="0" err="1">
              <a:solidFill>
                <a:srgbClr val="D600F2"/>
              </a:solidFill>
              <a:latin typeface="Gill Sans MT" panose="02020404030301010803"/>
            </a:rPr>
            <a:t>class</a:t>
          </a:r>
          <a:r>
            <a:rPr lang="pt-BR" b="0" i="0" baseline="0" dirty="0">
              <a:solidFill>
                <a:schemeClr val="tx1"/>
              </a:solidFill>
              <a:latin typeface="Gill Sans MT" panose="02020404030301010803"/>
            </a:rPr>
            <a:t>:</a:t>
          </a:r>
          <a:r>
            <a:rPr lang="pt-BR" b="0" i="0" baseline="0" dirty="0">
              <a:solidFill>
                <a:schemeClr val="tx1"/>
              </a:solidFill>
            </a:rPr>
            <a:t> </a:t>
          </a:r>
          <a:r>
            <a:rPr lang="pt-BR" dirty="0">
              <a:latin typeface="Gill Sans MT" panose="02020404030301010803"/>
            </a:rPr>
            <a:t>Usado para identificar elementos semelhantes </a:t>
          </a:r>
          <a:endParaRPr lang="en-US" dirty="0"/>
        </a:p>
      </dgm:t>
    </dgm:pt>
    <dgm:pt modelId="{F7141CE3-2806-4294-BCF0-82E8697E87E0}" type="parTrans" cxnId="{2A573C24-BCD8-47E0-AD9E-215CF80459C4}">
      <dgm:prSet/>
      <dgm:spPr/>
      <dgm:t>
        <a:bodyPr/>
        <a:lstStyle/>
        <a:p>
          <a:endParaRPr lang="en-US"/>
        </a:p>
      </dgm:t>
    </dgm:pt>
    <dgm:pt modelId="{D1F23249-D143-44D5-A894-5FDB8AA7A31B}" type="sibTrans" cxnId="{2A573C24-BCD8-47E0-AD9E-215CF80459C4}">
      <dgm:prSet/>
      <dgm:spPr/>
      <dgm:t>
        <a:bodyPr/>
        <a:lstStyle/>
        <a:p>
          <a:endParaRPr lang="en-US"/>
        </a:p>
      </dgm:t>
    </dgm:pt>
    <dgm:pt modelId="{2F427232-D1D2-482D-87F3-287EA0F00578}" type="pres">
      <dgm:prSet presAssocID="{976EBE70-1D0D-4E24-BB10-FD9407B5B2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FB8DFE-6844-4C7B-BD59-524803C48B11}" type="pres">
      <dgm:prSet presAssocID="{720194FE-BFEA-4727-A57D-38516191E500}" presName="hierRoot1" presStyleCnt="0"/>
      <dgm:spPr/>
    </dgm:pt>
    <dgm:pt modelId="{1933D7FD-1C55-46BE-BFC6-B331E7AF5AEA}" type="pres">
      <dgm:prSet presAssocID="{720194FE-BFEA-4727-A57D-38516191E500}" presName="composite" presStyleCnt="0"/>
      <dgm:spPr/>
    </dgm:pt>
    <dgm:pt modelId="{4AA471B1-A3C5-4051-87F3-E1A4280C2A7A}" type="pres">
      <dgm:prSet presAssocID="{720194FE-BFEA-4727-A57D-38516191E500}" presName="background" presStyleLbl="node0" presStyleIdx="0" presStyleCnt="2"/>
      <dgm:spPr/>
    </dgm:pt>
    <dgm:pt modelId="{2CB565D9-FA12-4755-92D4-932C165F86DE}" type="pres">
      <dgm:prSet presAssocID="{720194FE-BFEA-4727-A57D-38516191E500}" presName="text" presStyleLbl="fgAcc0" presStyleIdx="0" presStyleCnt="2">
        <dgm:presLayoutVars>
          <dgm:chPref val="3"/>
        </dgm:presLayoutVars>
      </dgm:prSet>
      <dgm:spPr/>
    </dgm:pt>
    <dgm:pt modelId="{AF50D0E8-A2A4-4605-9F81-E70DCC744525}" type="pres">
      <dgm:prSet presAssocID="{720194FE-BFEA-4727-A57D-38516191E500}" presName="hierChild2" presStyleCnt="0"/>
      <dgm:spPr/>
    </dgm:pt>
    <dgm:pt modelId="{FD6E16D5-C845-48A0-9A03-7FCDDB820C94}" type="pres">
      <dgm:prSet presAssocID="{54696CAA-14F9-4F1E-8985-824B6D8EA876}" presName="hierRoot1" presStyleCnt="0"/>
      <dgm:spPr/>
    </dgm:pt>
    <dgm:pt modelId="{FD56C6E8-257F-4612-B7EB-27EF164BC66C}" type="pres">
      <dgm:prSet presAssocID="{54696CAA-14F9-4F1E-8985-824B6D8EA876}" presName="composite" presStyleCnt="0"/>
      <dgm:spPr/>
    </dgm:pt>
    <dgm:pt modelId="{912E621B-8483-443C-96A4-9E1C9F4AB266}" type="pres">
      <dgm:prSet presAssocID="{54696CAA-14F9-4F1E-8985-824B6D8EA876}" presName="background" presStyleLbl="node0" presStyleIdx="1" presStyleCnt="2"/>
      <dgm:spPr/>
    </dgm:pt>
    <dgm:pt modelId="{E110A172-6AC3-4CDE-B440-229C066FDB47}" type="pres">
      <dgm:prSet presAssocID="{54696CAA-14F9-4F1E-8985-824B6D8EA876}" presName="text" presStyleLbl="fgAcc0" presStyleIdx="1" presStyleCnt="2">
        <dgm:presLayoutVars>
          <dgm:chPref val="3"/>
        </dgm:presLayoutVars>
      </dgm:prSet>
      <dgm:spPr/>
    </dgm:pt>
    <dgm:pt modelId="{990E8FAB-B3CA-4E4C-9686-EF26F9C956DF}" type="pres">
      <dgm:prSet presAssocID="{54696CAA-14F9-4F1E-8985-824B6D8EA876}" presName="hierChild2" presStyleCnt="0"/>
      <dgm:spPr/>
    </dgm:pt>
  </dgm:ptLst>
  <dgm:cxnLst>
    <dgm:cxn modelId="{2A573C24-BCD8-47E0-AD9E-215CF80459C4}" srcId="{976EBE70-1D0D-4E24-BB10-FD9407B5B22B}" destId="{54696CAA-14F9-4F1E-8985-824B6D8EA876}" srcOrd="1" destOrd="0" parTransId="{F7141CE3-2806-4294-BCF0-82E8697E87E0}" sibTransId="{D1F23249-D143-44D5-A894-5FDB8AA7A31B}"/>
    <dgm:cxn modelId="{A6AC6138-C5E7-48AB-A4B5-8EF2FE07E8B4}" srcId="{976EBE70-1D0D-4E24-BB10-FD9407B5B22B}" destId="{720194FE-BFEA-4727-A57D-38516191E500}" srcOrd="0" destOrd="0" parTransId="{F2479786-2D8C-4EE0-A6B5-5AA864195728}" sibTransId="{394579D1-3B84-4114-A9F3-7B250F9570F4}"/>
    <dgm:cxn modelId="{F6608B88-C8F5-4E4E-8656-CD346C2160D5}" type="presOf" srcId="{976EBE70-1D0D-4E24-BB10-FD9407B5B22B}" destId="{2F427232-D1D2-482D-87F3-287EA0F00578}" srcOrd="0" destOrd="0" presId="urn:microsoft.com/office/officeart/2005/8/layout/hierarchy1"/>
    <dgm:cxn modelId="{D4BCC7E3-2EE0-43E6-B116-C72A43C587F0}" type="presOf" srcId="{720194FE-BFEA-4727-A57D-38516191E500}" destId="{2CB565D9-FA12-4755-92D4-932C165F86DE}" srcOrd="0" destOrd="0" presId="urn:microsoft.com/office/officeart/2005/8/layout/hierarchy1"/>
    <dgm:cxn modelId="{6C568AF5-D759-4B89-92C8-3C5E8C928615}" type="presOf" srcId="{54696CAA-14F9-4F1E-8985-824B6D8EA876}" destId="{E110A172-6AC3-4CDE-B440-229C066FDB47}" srcOrd="0" destOrd="0" presId="urn:microsoft.com/office/officeart/2005/8/layout/hierarchy1"/>
    <dgm:cxn modelId="{8D3C4D26-D8AC-4C9D-8183-8F7E969A71EA}" type="presParOf" srcId="{2F427232-D1D2-482D-87F3-287EA0F00578}" destId="{79FB8DFE-6844-4C7B-BD59-524803C48B11}" srcOrd="0" destOrd="0" presId="urn:microsoft.com/office/officeart/2005/8/layout/hierarchy1"/>
    <dgm:cxn modelId="{8DA6D054-EA95-4E89-A158-7085AD8F0FF9}" type="presParOf" srcId="{79FB8DFE-6844-4C7B-BD59-524803C48B11}" destId="{1933D7FD-1C55-46BE-BFC6-B331E7AF5AEA}" srcOrd="0" destOrd="0" presId="urn:microsoft.com/office/officeart/2005/8/layout/hierarchy1"/>
    <dgm:cxn modelId="{9389C884-4BBA-4F6B-AFF0-AA4EB6141D97}" type="presParOf" srcId="{1933D7FD-1C55-46BE-BFC6-B331E7AF5AEA}" destId="{4AA471B1-A3C5-4051-87F3-E1A4280C2A7A}" srcOrd="0" destOrd="0" presId="urn:microsoft.com/office/officeart/2005/8/layout/hierarchy1"/>
    <dgm:cxn modelId="{3A2D7F94-11F9-4AC8-B1BD-0BA30D0C86DD}" type="presParOf" srcId="{1933D7FD-1C55-46BE-BFC6-B331E7AF5AEA}" destId="{2CB565D9-FA12-4755-92D4-932C165F86DE}" srcOrd="1" destOrd="0" presId="urn:microsoft.com/office/officeart/2005/8/layout/hierarchy1"/>
    <dgm:cxn modelId="{FAC0D473-E129-435C-B312-2B25D1BC9BE9}" type="presParOf" srcId="{79FB8DFE-6844-4C7B-BD59-524803C48B11}" destId="{AF50D0E8-A2A4-4605-9F81-E70DCC744525}" srcOrd="1" destOrd="0" presId="urn:microsoft.com/office/officeart/2005/8/layout/hierarchy1"/>
    <dgm:cxn modelId="{CE5E663C-93AD-48D2-8034-F158FDD1D3B0}" type="presParOf" srcId="{2F427232-D1D2-482D-87F3-287EA0F00578}" destId="{FD6E16D5-C845-48A0-9A03-7FCDDB820C94}" srcOrd="1" destOrd="0" presId="urn:microsoft.com/office/officeart/2005/8/layout/hierarchy1"/>
    <dgm:cxn modelId="{ECDF144A-6A1E-4C0F-955F-353B6756716E}" type="presParOf" srcId="{FD6E16D5-C845-48A0-9A03-7FCDDB820C94}" destId="{FD56C6E8-257F-4612-B7EB-27EF164BC66C}" srcOrd="0" destOrd="0" presId="urn:microsoft.com/office/officeart/2005/8/layout/hierarchy1"/>
    <dgm:cxn modelId="{5C5EBAB3-C166-4900-8A8A-AE79C7E766B4}" type="presParOf" srcId="{FD56C6E8-257F-4612-B7EB-27EF164BC66C}" destId="{912E621B-8483-443C-96A4-9E1C9F4AB266}" srcOrd="0" destOrd="0" presId="urn:microsoft.com/office/officeart/2005/8/layout/hierarchy1"/>
    <dgm:cxn modelId="{13DB13F0-8425-4502-BD85-820CF80FAF5D}" type="presParOf" srcId="{FD56C6E8-257F-4612-B7EB-27EF164BC66C}" destId="{E110A172-6AC3-4CDE-B440-229C066FDB47}" srcOrd="1" destOrd="0" presId="urn:microsoft.com/office/officeart/2005/8/layout/hierarchy1"/>
    <dgm:cxn modelId="{DE17C7AE-A067-401A-B35C-B2E9CCD327D5}" type="presParOf" srcId="{FD6E16D5-C845-48A0-9A03-7FCDDB820C94}" destId="{990E8FAB-B3CA-4E4C-9686-EF26F9C956D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76EBE70-1D0D-4E24-BB10-FD9407B5B22B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0194FE-BFEA-4727-A57D-38516191E500}">
      <dgm:prSet/>
      <dgm:spPr/>
      <dgm:t>
        <a:bodyPr/>
        <a:lstStyle/>
        <a:p>
          <a:pPr rtl="0"/>
          <a:r>
            <a:rPr lang="pt-BR" b="0" i="0" baseline="0" dirty="0">
              <a:solidFill>
                <a:srgbClr val="0070C0"/>
              </a:solidFill>
            </a:rPr>
            <a:t>&lt;</a:t>
          </a:r>
          <a:r>
            <a:rPr lang="pt-BR" b="0" i="0" baseline="0" dirty="0" err="1">
              <a:solidFill>
                <a:srgbClr val="0070C0"/>
              </a:solidFill>
            </a:rPr>
            <a:t>div</a:t>
          </a:r>
          <a:r>
            <a:rPr lang="pt-BR" b="0" i="0" baseline="0" dirty="0">
              <a:solidFill>
                <a:srgbClr val="0070C0"/>
              </a:solidFill>
            </a:rPr>
            <a:t>&gt;</a:t>
          </a:r>
          <a:r>
            <a:rPr lang="pt-BR" b="0" i="0" baseline="0" dirty="0"/>
            <a:t>: bloco genérico, sem significado</a:t>
          </a:r>
          <a:endParaRPr lang="en-US" dirty="0"/>
        </a:p>
      </dgm:t>
    </dgm:pt>
    <dgm:pt modelId="{F2479786-2D8C-4EE0-A6B5-5AA864195728}" type="parTrans" cxnId="{A6AC6138-C5E7-48AB-A4B5-8EF2FE07E8B4}">
      <dgm:prSet/>
      <dgm:spPr/>
      <dgm:t>
        <a:bodyPr/>
        <a:lstStyle/>
        <a:p>
          <a:endParaRPr lang="en-US"/>
        </a:p>
      </dgm:t>
    </dgm:pt>
    <dgm:pt modelId="{394579D1-3B84-4114-A9F3-7B250F9570F4}" type="sibTrans" cxnId="{A6AC6138-C5E7-48AB-A4B5-8EF2FE07E8B4}">
      <dgm:prSet/>
      <dgm:spPr/>
      <dgm:t>
        <a:bodyPr/>
        <a:lstStyle/>
        <a:p>
          <a:endParaRPr lang="en-US"/>
        </a:p>
      </dgm:t>
    </dgm:pt>
    <dgm:pt modelId="{54696CAA-14F9-4F1E-8985-824B6D8EA876}">
      <dgm:prSet/>
      <dgm:spPr/>
      <dgm:t>
        <a:bodyPr/>
        <a:lstStyle/>
        <a:p>
          <a:pPr rtl="0"/>
          <a:r>
            <a:rPr lang="pt-BR" b="0" i="0" baseline="0" dirty="0">
              <a:solidFill>
                <a:srgbClr val="0070C0"/>
              </a:solidFill>
              <a:latin typeface="Gill Sans MT" panose="02020404030301010803"/>
            </a:rPr>
            <a:t>&lt;</a:t>
          </a:r>
          <a:r>
            <a:rPr lang="pt-BR" b="0" i="0" baseline="0" dirty="0" err="1">
              <a:solidFill>
                <a:srgbClr val="0070C0"/>
              </a:solidFill>
              <a:latin typeface="Gill Sans MT" panose="02020404030301010803"/>
            </a:rPr>
            <a:t>span</a:t>
          </a:r>
          <a:r>
            <a:rPr lang="pt-BR" b="0" i="0" baseline="0" dirty="0">
              <a:solidFill>
                <a:srgbClr val="0070C0"/>
              </a:solidFill>
              <a:latin typeface="Gill Sans MT" panose="02020404030301010803"/>
            </a:rPr>
            <a:t>&gt;</a:t>
          </a:r>
          <a:r>
            <a:rPr lang="pt-BR" b="0" i="0" baseline="0" dirty="0">
              <a:latin typeface="Gill Sans MT" panose="02020404030301010803"/>
            </a:rPr>
            <a:t>:</a:t>
          </a:r>
          <a:r>
            <a:rPr lang="pt-BR" b="0" i="0" baseline="0" dirty="0"/>
            <a:t> </a:t>
          </a:r>
          <a:r>
            <a:rPr lang="pt-BR" dirty="0">
              <a:latin typeface="Gill Sans MT" panose="02020404030301010803"/>
            </a:rPr>
            <a:t>o mesmo que </a:t>
          </a:r>
          <a:r>
            <a:rPr lang="pt-BR" dirty="0" err="1">
              <a:latin typeface="Gill Sans MT" panose="02020404030301010803"/>
            </a:rPr>
            <a:t>div</a:t>
          </a:r>
          <a:r>
            <a:rPr lang="pt-BR" dirty="0">
              <a:latin typeface="Gill Sans MT" panose="02020404030301010803"/>
            </a:rPr>
            <a:t> só que para linha(in line)</a:t>
          </a:r>
          <a:endParaRPr lang="en-US" dirty="0"/>
        </a:p>
      </dgm:t>
    </dgm:pt>
    <dgm:pt modelId="{F7141CE3-2806-4294-BCF0-82E8697E87E0}" type="parTrans" cxnId="{2A573C24-BCD8-47E0-AD9E-215CF80459C4}">
      <dgm:prSet/>
      <dgm:spPr/>
      <dgm:t>
        <a:bodyPr/>
        <a:lstStyle/>
        <a:p>
          <a:endParaRPr lang="en-US"/>
        </a:p>
      </dgm:t>
    </dgm:pt>
    <dgm:pt modelId="{D1F23249-D143-44D5-A894-5FDB8AA7A31B}" type="sibTrans" cxnId="{2A573C24-BCD8-47E0-AD9E-215CF80459C4}">
      <dgm:prSet/>
      <dgm:spPr/>
      <dgm:t>
        <a:bodyPr/>
        <a:lstStyle/>
        <a:p>
          <a:endParaRPr lang="en-US"/>
        </a:p>
      </dgm:t>
    </dgm:pt>
    <dgm:pt modelId="{2F427232-D1D2-482D-87F3-287EA0F00578}" type="pres">
      <dgm:prSet presAssocID="{976EBE70-1D0D-4E24-BB10-FD9407B5B2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FB8DFE-6844-4C7B-BD59-524803C48B11}" type="pres">
      <dgm:prSet presAssocID="{720194FE-BFEA-4727-A57D-38516191E500}" presName="hierRoot1" presStyleCnt="0"/>
      <dgm:spPr/>
    </dgm:pt>
    <dgm:pt modelId="{1933D7FD-1C55-46BE-BFC6-B331E7AF5AEA}" type="pres">
      <dgm:prSet presAssocID="{720194FE-BFEA-4727-A57D-38516191E500}" presName="composite" presStyleCnt="0"/>
      <dgm:spPr/>
    </dgm:pt>
    <dgm:pt modelId="{4AA471B1-A3C5-4051-87F3-E1A4280C2A7A}" type="pres">
      <dgm:prSet presAssocID="{720194FE-BFEA-4727-A57D-38516191E500}" presName="background" presStyleLbl="node0" presStyleIdx="0" presStyleCnt="2"/>
      <dgm:spPr/>
    </dgm:pt>
    <dgm:pt modelId="{2CB565D9-FA12-4755-92D4-932C165F86DE}" type="pres">
      <dgm:prSet presAssocID="{720194FE-BFEA-4727-A57D-38516191E500}" presName="text" presStyleLbl="fgAcc0" presStyleIdx="0" presStyleCnt="2">
        <dgm:presLayoutVars>
          <dgm:chPref val="3"/>
        </dgm:presLayoutVars>
      </dgm:prSet>
      <dgm:spPr/>
    </dgm:pt>
    <dgm:pt modelId="{AF50D0E8-A2A4-4605-9F81-E70DCC744525}" type="pres">
      <dgm:prSet presAssocID="{720194FE-BFEA-4727-A57D-38516191E500}" presName="hierChild2" presStyleCnt="0"/>
      <dgm:spPr/>
    </dgm:pt>
    <dgm:pt modelId="{FD6E16D5-C845-48A0-9A03-7FCDDB820C94}" type="pres">
      <dgm:prSet presAssocID="{54696CAA-14F9-4F1E-8985-824B6D8EA876}" presName="hierRoot1" presStyleCnt="0"/>
      <dgm:spPr/>
    </dgm:pt>
    <dgm:pt modelId="{FD56C6E8-257F-4612-B7EB-27EF164BC66C}" type="pres">
      <dgm:prSet presAssocID="{54696CAA-14F9-4F1E-8985-824B6D8EA876}" presName="composite" presStyleCnt="0"/>
      <dgm:spPr/>
    </dgm:pt>
    <dgm:pt modelId="{912E621B-8483-443C-96A4-9E1C9F4AB266}" type="pres">
      <dgm:prSet presAssocID="{54696CAA-14F9-4F1E-8985-824B6D8EA876}" presName="background" presStyleLbl="node0" presStyleIdx="1" presStyleCnt="2"/>
      <dgm:spPr/>
    </dgm:pt>
    <dgm:pt modelId="{E110A172-6AC3-4CDE-B440-229C066FDB47}" type="pres">
      <dgm:prSet presAssocID="{54696CAA-14F9-4F1E-8985-824B6D8EA876}" presName="text" presStyleLbl="fgAcc0" presStyleIdx="1" presStyleCnt="2">
        <dgm:presLayoutVars>
          <dgm:chPref val="3"/>
        </dgm:presLayoutVars>
      </dgm:prSet>
      <dgm:spPr/>
    </dgm:pt>
    <dgm:pt modelId="{990E8FAB-B3CA-4E4C-9686-EF26F9C956DF}" type="pres">
      <dgm:prSet presAssocID="{54696CAA-14F9-4F1E-8985-824B6D8EA876}" presName="hierChild2" presStyleCnt="0"/>
      <dgm:spPr/>
    </dgm:pt>
  </dgm:ptLst>
  <dgm:cxnLst>
    <dgm:cxn modelId="{2A573C24-BCD8-47E0-AD9E-215CF80459C4}" srcId="{976EBE70-1D0D-4E24-BB10-FD9407B5B22B}" destId="{54696CAA-14F9-4F1E-8985-824B6D8EA876}" srcOrd="1" destOrd="0" parTransId="{F7141CE3-2806-4294-BCF0-82E8697E87E0}" sibTransId="{D1F23249-D143-44D5-A894-5FDB8AA7A31B}"/>
    <dgm:cxn modelId="{A6AC6138-C5E7-48AB-A4B5-8EF2FE07E8B4}" srcId="{976EBE70-1D0D-4E24-BB10-FD9407B5B22B}" destId="{720194FE-BFEA-4727-A57D-38516191E500}" srcOrd="0" destOrd="0" parTransId="{F2479786-2D8C-4EE0-A6B5-5AA864195728}" sibTransId="{394579D1-3B84-4114-A9F3-7B250F9570F4}"/>
    <dgm:cxn modelId="{F6608B88-C8F5-4E4E-8656-CD346C2160D5}" type="presOf" srcId="{976EBE70-1D0D-4E24-BB10-FD9407B5B22B}" destId="{2F427232-D1D2-482D-87F3-287EA0F00578}" srcOrd="0" destOrd="0" presId="urn:microsoft.com/office/officeart/2005/8/layout/hierarchy1"/>
    <dgm:cxn modelId="{D4BCC7E3-2EE0-43E6-B116-C72A43C587F0}" type="presOf" srcId="{720194FE-BFEA-4727-A57D-38516191E500}" destId="{2CB565D9-FA12-4755-92D4-932C165F86DE}" srcOrd="0" destOrd="0" presId="urn:microsoft.com/office/officeart/2005/8/layout/hierarchy1"/>
    <dgm:cxn modelId="{6C568AF5-D759-4B89-92C8-3C5E8C928615}" type="presOf" srcId="{54696CAA-14F9-4F1E-8985-824B6D8EA876}" destId="{E110A172-6AC3-4CDE-B440-229C066FDB47}" srcOrd="0" destOrd="0" presId="urn:microsoft.com/office/officeart/2005/8/layout/hierarchy1"/>
    <dgm:cxn modelId="{8D3C4D26-D8AC-4C9D-8183-8F7E969A71EA}" type="presParOf" srcId="{2F427232-D1D2-482D-87F3-287EA0F00578}" destId="{79FB8DFE-6844-4C7B-BD59-524803C48B11}" srcOrd="0" destOrd="0" presId="urn:microsoft.com/office/officeart/2005/8/layout/hierarchy1"/>
    <dgm:cxn modelId="{8DA6D054-EA95-4E89-A158-7085AD8F0FF9}" type="presParOf" srcId="{79FB8DFE-6844-4C7B-BD59-524803C48B11}" destId="{1933D7FD-1C55-46BE-BFC6-B331E7AF5AEA}" srcOrd="0" destOrd="0" presId="urn:microsoft.com/office/officeart/2005/8/layout/hierarchy1"/>
    <dgm:cxn modelId="{9389C884-4BBA-4F6B-AFF0-AA4EB6141D97}" type="presParOf" srcId="{1933D7FD-1C55-46BE-BFC6-B331E7AF5AEA}" destId="{4AA471B1-A3C5-4051-87F3-E1A4280C2A7A}" srcOrd="0" destOrd="0" presId="urn:microsoft.com/office/officeart/2005/8/layout/hierarchy1"/>
    <dgm:cxn modelId="{3A2D7F94-11F9-4AC8-B1BD-0BA30D0C86DD}" type="presParOf" srcId="{1933D7FD-1C55-46BE-BFC6-B331E7AF5AEA}" destId="{2CB565D9-FA12-4755-92D4-932C165F86DE}" srcOrd="1" destOrd="0" presId="urn:microsoft.com/office/officeart/2005/8/layout/hierarchy1"/>
    <dgm:cxn modelId="{FAC0D473-E129-435C-B312-2B25D1BC9BE9}" type="presParOf" srcId="{79FB8DFE-6844-4C7B-BD59-524803C48B11}" destId="{AF50D0E8-A2A4-4605-9F81-E70DCC744525}" srcOrd="1" destOrd="0" presId="urn:microsoft.com/office/officeart/2005/8/layout/hierarchy1"/>
    <dgm:cxn modelId="{CE5E663C-93AD-48D2-8034-F158FDD1D3B0}" type="presParOf" srcId="{2F427232-D1D2-482D-87F3-287EA0F00578}" destId="{FD6E16D5-C845-48A0-9A03-7FCDDB820C94}" srcOrd="1" destOrd="0" presId="urn:microsoft.com/office/officeart/2005/8/layout/hierarchy1"/>
    <dgm:cxn modelId="{ECDF144A-6A1E-4C0F-955F-353B6756716E}" type="presParOf" srcId="{FD6E16D5-C845-48A0-9A03-7FCDDB820C94}" destId="{FD56C6E8-257F-4612-B7EB-27EF164BC66C}" srcOrd="0" destOrd="0" presId="urn:microsoft.com/office/officeart/2005/8/layout/hierarchy1"/>
    <dgm:cxn modelId="{5C5EBAB3-C166-4900-8A8A-AE79C7E766B4}" type="presParOf" srcId="{FD56C6E8-257F-4612-B7EB-27EF164BC66C}" destId="{912E621B-8483-443C-96A4-9E1C9F4AB266}" srcOrd="0" destOrd="0" presId="urn:microsoft.com/office/officeart/2005/8/layout/hierarchy1"/>
    <dgm:cxn modelId="{13DB13F0-8425-4502-BD85-820CF80FAF5D}" type="presParOf" srcId="{FD56C6E8-257F-4612-B7EB-27EF164BC66C}" destId="{E110A172-6AC3-4CDE-B440-229C066FDB47}" srcOrd="1" destOrd="0" presId="urn:microsoft.com/office/officeart/2005/8/layout/hierarchy1"/>
    <dgm:cxn modelId="{DE17C7AE-A067-401A-B35C-B2E9CCD327D5}" type="presParOf" srcId="{FD6E16D5-C845-48A0-9A03-7FCDDB820C94}" destId="{990E8FAB-B3CA-4E4C-9686-EF26F9C956D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12EF35B-FD44-4FC4-845F-FF5A1F096BD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2C3F04A-1585-4D27-826B-39CC0C02ED57}">
      <dgm:prSet/>
      <dgm:spPr/>
      <dgm:t>
        <a:bodyPr/>
        <a:lstStyle/>
        <a:p>
          <a:r>
            <a:rPr lang="pt-BR" b="0" i="0" baseline="0" dirty="0"/>
            <a:t>Deixam o código mais legível</a:t>
          </a:r>
          <a:endParaRPr lang="en-US" dirty="0"/>
        </a:p>
      </dgm:t>
    </dgm:pt>
    <dgm:pt modelId="{AA61AF8E-21E2-41F3-8872-B97FCE3624F6}" type="parTrans" cxnId="{7992F44A-96A9-4868-BF35-8E9310B490CF}">
      <dgm:prSet/>
      <dgm:spPr/>
      <dgm:t>
        <a:bodyPr/>
        <a:lstStyle/>
        <a:p>
          <a:endParaRPr lang="en-US"/>
        </a:p>
      </dgm:t>
    </dgm:pt>
    <dgm:pt modelId="{857D1A3D-6AB7-487A-A75C-485D44322E7F}" type="sibTrans" cxnId="{7992F44A-96A9-4868-BF35-8E9310B490CF}">
      <dgm:prSet/>
      <dgm:spPr/>
      <dgm:t>
        <a:bodyPr/>
        <a:lstStyle/>
        <a:p>
          <a:endParaRPr lang="en-US"/>
        </a:p>
      </dgm:t>
    </dgm:pt>
    <dgm:pt modelId="{B0A657E1-70B2-4D2E-93E1-C9B5AB05888B}">
      <dgm:prSet/>
      <dgm:spPr/>
      <dgm:t>
        <a:bodyPr/>
        <a:lstStyle/>
        <a:p>
          <a:r>
            <a:rPr lang="pt-BR" b="0" i="0" baseline="0" dirty="0"/>
            <a:t>Exemplos:</a:t>
          </a:r>
          <a:endParaRPr lang="en-US" dirty="0"/>
        </a:p>
      </dgm:t>
    </dgm:pt>
    <dgm:pt modelId="{CB9803D9-0586-4289-AF10-14746F83C745}" type="parTrans" cxnId="{A160FA1A-79C4-49BD-8A63-4A2CC690B9C1}">
      <dgm:prSet/>
      <dgm:spPr/>
      <dgm:t>
        <a:bodyPr/>
        <a:lstStyle/>
        <a:p>
          <a:endParaRPr lang="en-US"/>
        </a:p>
      </dgm:t>
    </dgm:pt>
    <dgm:pt modelId="{11008226-C4BF-421B-9333-C6E467765ED1}" type="sibTrans" cxnId="{A160FA1A-79C4-49BD-8A63-4A2CC690B9C1}">
      <dgm:prSet/>
      <dgm:spPr/>
      <dgm:t>
        <a:bodyPr/>
        <a:lstStyle/>
        <a:p>
          <a:endParaRPr lang="en-US"/>
        </a:p>
      </dgm:t>
    </dgm:pt>
    <dgm:pt modelId="{3E598283-2872-408E-ACE1-58D45C817BC6}">
      <dgm:prSet/>
      <dgm:spPr/>
      <dgm:t>
        <a:bodyPr/>
        <a:lstStyle/>
        <a:p>
          <a:r>
            <a:rPr lang="pt-BR" b="0" i="0" baseline="0" dirty="0"/>
            <a:t>&lt;header&gt;: cabeçalho</a:t>
          </a:r>
          <a:endParaRPr lang="en-US" dirty="0"/>
        </a:p>
      </dgm:t>
    </dgm:pt>
    <dgm:pt modelId="{266D1FB5-0A07-463F-AB3A-1AD755C4D8B6}" type="parTrans" cxnId="{3FE7BA8C-15FB-4C43-A657-732C19B21A1D}">
      <dgm:prSet/>
      <dgm:spPr/>
      <dgm:t>
        <a:bodyPr/>
        <a:lstStyle/>
        <a:p>
          <a:endParaRPr lang="en-US"/>
        </a:p>
      </dgm:t>
    </dgm:pt>
    <dgm:pt modelId="{52D05DD7-DF12-4D53-A974-DC302EB61B0F}" type="sibTrans" cxnId="{3FE7BA8C-15FB-4C43-A657-732C19B21A1D}">
      <dgm:prSet/>
      <dgm:spPr/>
      <dgm:t>
        <a:bodyPr/>
        <a:lstStyle/>
        <a:p>
          <a:endParaRPr lang="en-US"/>
        </a:p>
      </dgm:t>
    </dgm:pt>
    <dgm:pt modelId="{76530C67-6BFC-4312-8A18-16EB3E409426}">
      <dgm:prSet/>
      <dgm:spPr/>
      <dgm:t>
        <a:bodyPr/>
        <a:lstStyle/>
        <a:p>
          <a:r>
            <a:rPr lang="pt-BR" b="0" i="0" baseline="0" dirty="0">
              <a:latin typeface="Gill Sans MT" panose="02020404030301010803"/>
            </a:rPr>
            <a:t>&lt;</a:t>
          </a:r>
          <a:r>
            <a:rPr lang="pt-BR" b="0" i="0" baseline="0" dirty="0" err="1">
              <a:latin typeface="Gill Sans MT" panose="02020404030301010803"/>
            </a:rPr>
            <a:t>nav</a:t>
          </a:r>
          <a:r>
            <a:rPr lang="pt-BR" b="0" i="0" baseline="0" dirty="0">
              <a:latin typeface="Gill Sans MT" panose="02020404030301010803"/>
            </a:rPr>
            <a:t>&gt;:</a:t>
          </a:r>
          <a:r>
            <a:rPr lang="pt-BR" b="0" i="0" baseline="0" dirty="0"/>
            <a:t> </a:t>
          </a:r>
          <a:r>
            <a:rPr lang="pt-BR" dirty="0">
              <a:latin typeface="Gill Sans MT" panose="02020404030301010803"/>
            </a:rPr>
            <a:t>navegação</a:t>
          </a:r>
          <a:endParaRPr lang="en-US" dirty="0"/>
        </a:p>
      </dgm:t>
    </dgm:pt>
    <dgm:pt modelId="{089920FC-E9C3-436B-B365-5F4A45133DDD}" type="parTrans" cxnId="{F958CF58-59A0-4CCF-9072-B6E94578CBD0}">
      <dgm:prSet/>
      <dgm:spPr/>
      <dgm:t>
        <a:bodyPr/>
        <a:lstStyle/>
        <a:p>
          <a:endParaRPr lang="en-US"/>
        </a:p>
      </dgm:t>
    </dgm:pt>
    <dgm:pt modelId="{202B78B1-07DB-4417-ADAC-29462678377C}" type="sibTrans" cxnId="{F958CF58-59A0-4CCF-9072-B6E94578CBD0}">
      <dgm:prSet/>
      <dgm:spPr/>
      <dgm:t>
        <a:bodyPr/>
        <a:lstStyle/>
        <a:p>
          <a:endParaRPr lang="en-US"/>
        </a:p>
      </dgm:t>
    </dgm:pt>
    <dgm:pt modelId="{6670B69B-0C8F-428F-8471-948494B8F89C}" type="pres">
      <dgm:prSet presAssocID="{512EF35B-FD44-4FC4-845F-FF5A1F096B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BFAB52-DC50-495F-8AF8-E0B9BDE1A97F}" type="pres">
      <dgm:prSet presAssocID="{A2C3F04A-1585-4D27-826B-39CC0C02ED57}" presName="hierRoot1" presStyleCnt="0"/>
      <dgm:spPr/>
    </dgm:pt>
    <dgm:pt modelId="{A35FCD86-5B5E-4D57-A490-32E89194A20F}" type="pres">
      <dgm:prSet presAssocID="{A2C3F04A-1585-4D27-826B-39CC0C02ED57}" presName="composite" presStyleCnt="0"/>
      <dgm:spPr/>
    </dgm:pt>
    <dgm:pt modelId="{2D2EC4B7-8401-4855-A5A2-8E1557562227}" type="pres">
      <dgm:prSet presAssocID="{A2C3F04A-1585-4D27-826B-39CC0C02ED57}" presName="background" presStyleLbl="node0" presStyleIdx="0" presStyleCnt="2"/>
      <dgm:spPr/>
    </dgm:pt>
    <dgm:pt modelId="{E160D686-0B8D-4404-8FDC-BA4F1B6F1EDD}" type="pres">
      <dgm:prSet presAssocID="{A2C3F04A-1585-4D27-826B-39CC0C02ED57}" presName="text" presStyleLbl="fgAcc0" presStyleIdx="0" presStyleCnt="2">
        <dgm:presLayoutVars>
          <dgm:chPref val="3"/>
        </dgm:presLayoutVars>
      </dgm:prSet>
      <dgm:spPr/>
    </dgm:pt>
    <dgm:pt modelId="{E2D25C04-1BC0-4218-A83D-AEAED4F29A46}" type="pres">
      <dgm:prSet presAssocID="{A2C3F04A-1585-4D27-826B-39CC0C02ED57}" presName="hierChild2" presStyleCnt="0"/>
      <dgm:spPr/>
    </dgm:pt>
    <dgm:pt modelId="{ED313935-9A2B-44D8-B595-9E259E45F47B}" type="pres">
      <dgm:prSet presAssocID="{B0A657E1-70B2-4D2E-93E1-C9B5AB05888B}" presName="hierRoot1" presStyleCnt="0"/>
      <dgm:spPr/>
    </dgm:pt>
    <dgm:pt modelId="{F24B706C-3722-4324-997B-969C4217E8B5}" type="pres">
      <dgm:prSet presAssocID="{B0A657E1-70B2-4D2E-93E1-C9B5AB05888B}" presName="composite" presStyleCnt="0"/>
      <dgm:spPr/>
    </dgm:pt>
    <dgm:pt modelId="{7A195688-061A-4907-9C1A-23FCDFE3D40A}" type="pres">
      <dgm:prSet presAssocID="{B0A657E1-70B2-4D2E-93E1-C9B5AB05888B}" presName="background" presStyleLbl="node0" presStyleIdx="1" presStyleCnt="2"/>
      <dgm:spPr/>
    </dgm:pt>
    <dgm:pt modelId="{FD96272B-82C8-4EC1-961A-818487C2BFED}" type="pres">
      <dgm:prSet presAssocID="{B0A657E1-70B2-4D2E-93E1-C9B5AB05888B}" presName="text" presStyleLbl="fgAcc0" presStyleIdx="1" presStyleCnt="2">
        <dgm:presLayoutVars>
          <dgm:chPref val="3"/>
        </dgm:presLayoutVars>
      </dgm:prSet>
      <dgm:spPr/>
    </dgm:pt>
    <dgm:pt modelId="{E1CFB4F6-AB39-41BD-B21D-D94182F4D169}" type="pres">
      <dgm:prSet presAssocID="{B0A657E1-70B2-4D2E-93E1-C9B5AB05888B}" presName="hierChild2" presStyleCnt="0"/>
      <dgm:spPr/>
    </dgm:pt>
    <dgm:pt modelId="{89EAED6A-95E6-4D3A-99C6-772430612F60}" type="pres">
      <dgm:prSet presAssocID="{266D1FB5-0A07-463F-AB3A-1AD755C4D8B6}" presName="Name10" presStyleLbl="parChTrans1D2" presStyleIdx="0" presStyleCnt="2"/>
      <dgm:spPr/>
    </dgm:pt>
    <dgm:pt modelId="{99855CEB-1D00-4514-98B5-CD93CB94A17A}" type="pres">
      <dgm:prSet presAssocID="{3E598283-2872-408E-ACE1-58D45C817BC6}" presName="hierRoot2" presStyleCnt="0"/>
      <dgm:spPr/>
    </dgm:pt>
    <dgm:pt modelId="{D5BA04B1-6BA0-4042-A691-7D7DEEA6ECBB}" type="pres">
      <dgm:prSet presAssocID="{3E598283-2872-408E-ACE1-58D45C817BC6}" presName="composite2" presStyleCnt="0"/>
      <dgm:spPr/>
    </dgm:pt>
    <dgm:pt modelId="{1CD29ABB-F443-47EE-8A6C-FEA95F9CA5D9}" type="pres">
      <dgm:prSet presAssocID="{3E598283-2872-408E-ACE1-58D45C817BC6}" presName="background2" presStyleLbl="node2" presStyleIdx="0" presStyleCnt="2"/>
      <dgm:spPr/>
    </dgm:pt>
    <dgm:pt modelId="{D9844421-F95C-4917-809F-B163EB963756}" type="pres">
      <dgm:prSet presAssocID="{3E598283-2872-408E-ACE1-58D45C817BC6}" presName="text2" presStyleLbl="fgAcc2" presStyleIdx="0" presStyleCnt="2">
        <dgm:presLayoutVars>
          <dgm:chPref val="3"/>
        </dgm:presLayoutVars>
      </dgm:prSet>
      <dgm:spPr/>
    </dgm:pt>
    <dgm:pt modelId="{73A7BC8F-9093-40FC-901B-AB235BF9A975}" type="pres">
      <dgm:prSet presAssocID="{3E598283-2872-408E-ACE1-58D45C817BC6}" presName="hierChild3" presStyleCnt="0"/>
      <dgm:spPr/>
    </dgm:pt>
    <dgm:pt modelId="{3B501797-15DC-41CC-8C25-3295B9B1B95A}" type="pres">
      <dgm:prSet presAssocID="{089920FC-E9C3-436B-B365-5F4A45133DDD}" presName="Name10" presStyleLbl="parChTrans1D2" presStyleIdx="1" presStyleCnt="2"/>
      <dgm:spPr/>
    </dgm:pt>
    <dgm:pt modelId="{FF47BEDE-63CB-4CD2-910F-3C8925458D94}" type="pres">
      <dgm:prSet presAssocID="{76530C67-6BFC-4312-8A18-16EB3E409426}" presName="hierRoot2" presStyleCnt="0"/>
      <dgm:spPr/>
    </dgm:pt>
    <dgm:pt modelId="{041AAFA5-2D72-4670-B895-06661C72424A}" type="pres">
      <dgm:prSet presAssocID="{76530C67-6BFC-4312-8A18-16EB3E409426}" presName="composite2" presStyleCnt="0"/>
      <dgm:spPr/>
    </dgm:pt>
    <dgm:pt modelId="{E169E16D-19E6-4E94-8CBE-F552458FE2D6}" type="pres">
      <dgm:prSet presAssocID="{76530C67-6BFC-4312-8A18-16EB3E409426}" presName="background2" presStyleLbl="node2" presStyleIdx="1" presStyleCnt="2"/>
      <dgm:spPr/>
    </dgm:pt>
    <dgm:pt modelId="{E2EB84F2-69E5-4F31-9687-D91D2FB0481D}" type="pres">
      <dgm:prSet presAssocID="{76530C67-6BFC-4312-8A18-16EB3E409426}" presName="text2" presStyleLbl="fgAcc2" presStyleIdx="1" presStyleCnt="2">
        <dgm:presLayoutVars>
          <dgm:chPref val="3"/>
        </dgm:presLayoutVars>
      </dgm:prSet>
      <dgm:spPr/>
    </dgm:pt>
    <dgm:pt modelId="{039C131A-30C1-43E5-9BD9-4D8F8F3219C5}" type="pres">
      <dgm:prSet presAssocID="{76530C67-6BFC-4312-8A18-16EB3E409426}" presName="hierChild3" presStyleCnt="0"/>
      <dgm:spPr/>
    </dgm:pt>
  </dgm:ptLst>
  <dgm:cxnLst>
    <dgm:cxn modelId="{436B7C05-B7C7-409E-847E-1B7A3E49D727}" type="presOf" srcId="{76530C67-6BFC-4312-8A18-16EB3E409426}" destId="{E2EB84F2-69E5-4F31-9687-D91D2FB0481D}" srcOrd="0" destOrd="0" presId="urn:microsoft.com/office/officeart/2005/8/layout/hierarchy1"/>
    <dgm:cxn modelId="{6BF88106-B9FD-4300-83C7-FCC493281A56}" type="presOf" srcId="{A2C3F04A-1585-4D27-826B-39CC0C02ED57}" destId="{E160D686-0B8D-4404-8FDC-BA4F1B6F1EDD}" srcOrd="0" destOrd="0" presId="urn:microsoft.com/office/officeart/2005/8/layout/hierarchy1"/>
    <dgm:cxn modelId="{A160FA1A-79C4-49BD-8A63-4A2CC690B9C1}" srcId="{512EF35B-FD44-4FC4-845F-FF5A1F096BDF}" destId="{B0A657E1-70B2-4D2E-93E1-C9B5AB05888B}" srcOrd="1" destOrd="0" parTransId="{CB9803D9-0586-4289-AF10-14746F83C745}" sibTransId="{11008226-C4BF-421B-9333-C6E467765ED1}"/>
    <dgm:cxn modelId="{69364622-C301-45FF-B988-9585660D20E5}" type="presOf" srcId="{089920FC-E9C3-436B-B365-5F4A45133DDD}" destId="{3B501797-15DC-41CC-8C25-3295B9B1B95A}" srcOrd="0" destOrd="0" presId="urn:microsoft.com/office/officeart/2005/8/layout/hierarchy1"/>
    <dgm:cxn modelId="{33FACD5F-70B0-4639-A704-A74546A223B1}" type="presOf" srcId="{3E598283-2872-408E-ACE1-58D45C817BC6}" destId="{D9844421-F95C-4917-809F-B163EB963756}" srcOrd="0" destOrd="0" presId="urn:microsoft.com/office/officeart/2005/8/layout/hierarchy1"/>
    <dgm:cxn modelId="{7992F44A-96A9-4868-BF35-8E9310B490CF}" srcId="{512EF35B-FD44-4FC4-845F-FF5A1F096BDF}" destId="{A2C3F04A-1585-4D27-826B-39CC0C02ED57}" srcOrd="0" destOrd="0" parTransId="{AA61AF8E-21E2-41F3-8872-B97FCE3624F6}" sibTransId="{857D1A3D-6AB7-487A-A75C-485D44322E7F}"/>
    <dgm:cxn modelId="{F958CF58-59A0-4CCF-9072-B6E94578CBD0}" srcId="{B0A657E1-70B2-4D2E-93E1-C9B5AB05888B}" destId="{76530C67-6BFC-4312-8A18-16EB3E409426}" srcOrd="1" destOrd="0" parTransId="{089920FC-E9C3-436B-B365-5F4A45133DDD}" sibTransId="{202B78B1-07DB-4417-ADAC-29462678377C}"/>
    <dgm:cxn modelId="{A29F1C8B-C1CA-4685-9045-6A3971FEA429}" type="presOf" srcId="{B0A657E1-70B2-4D2E-93E1-C9B5AB05888B}" destId="{FD96272B-82C8-4EC1-961A-818487C2BFED}" srcOrd="0" destOrd="0" presId="urn:microsoft.com/office/officeart/2005/8/layout/hierarchy1"/>
    <dgm:cxn modelId="{3FE7BA8C-15FB-4C43-A657-732C19B21A1D}" srcId="{B0A657E1-70B2-4D2E-93E1-C9B5AB05888B}" destId="{3E598283-2872-408E-ACE1-58D45C817BC6}" srcOrd="0" destOrd="0" parTransId="{266D1FB5-0A07-463F-AB3A-1AD755C4D8B6}" sibTransId="{52D05DD7-DF12-4D53-A974-DC302EB61B0F}"/>
    <dgm:cxn modelId="{277D9CAD-0E7A-4ACC-B52B-B1848433F8C7}" type="presOf" srcId="{266D1FB5-0A07-463F-AB3A-1AD755C4D8B6}" destId="{89EAED6A-95E6-4D3A-99C6-772430612F60}" srcOrd="0" destOrd="0" presId="urn:microsoft.com/office/officeart/2005/8/layout/hierarchy1"/>
    <dgm:cxn modelId="{6C19B2F5-A716-4E29-87FE-5BB134253FF6}" type="presOf" srcId="{512EF35B-FD44-4FC4-845F-FF5A1F096BDF}" destId="{6670B69B-0C8F-428F-8471-948494B8F89C}" srcOrd="0" destOrd="0" presId="urn:microsoft.com/office/officeart/2005/8/layout/hierarchy1"/>
    <dgm:cxn modelId="{F222C6FF-307E-441C-8CCE-B53BE86E4C0F}" type="presParOf" srcId="{6670B69B-0C8F-428F-8471-948494B8F89C}" destId="{F5BFAB52-DC50-495F-8AF8-E0B9BDE1A97F}" srcOrd="0" destOrd="0" presId="urn:microsoft.com/office/officeart/2005/8/layout/hierarchy1"/>
    <dgm:cxn modelId="{393E5E0E-841F-4EA9-B67A-9D1049EF9EE4}" type="presParOf" srcId="{F5BFAB52-DC50-495F-8AF8-E0B9BDE1A97F}" destId="{A35FCD86-5B5E-4D57-A490-32E89194A20F}" srcOrd="0" destOrd="0" presId="urn:microsoft.com/office/officeart/2005/8/layout/hierarchy1"/>
    <dgm:cxn modelId="{FD67BC4D-91E1-4BDD-AED5-46DA6C19D003}" type="presParOf" srcId="{A35FCD86-5B5E-4D57-A490-32E89194A20F}" destId="{2D2EC4B7-8401-4855-A5A2-8E1557562227}" srcOrd="0" destOrd="0" presId="urn:microsoft.com/office/officeart/2005/8/layout/hierarchy1"/>
    <dgm:cxn modelId="{ECE29937-43BD-408C-A355-43AAE07A585B}" type="presParOf" srcId="{A35FCD86-5B5E-4D57-A490-32E89194A20F}" destId="{E160D686-0B8D-4404-8FDC-BA4F1B6F1EDD}" srcOrd="1" destOrd="0" presId="urn:microsoft.com/office/officeart/2005/8/layout/hierarchy1"/>
    <dgm:cxn modelId="{084AF96C-F211-4C7A-89C0-8D006F3842F0}" type="presParOf" srcId="{F5BFAB52-DC50-495F-8AF8-E0B9BDE1A97F}" destId="{E2D25C04-1BC0-4218-A83D-AEAED4F29A46}" srcOrd="1" destOrd="0" presId="urn:microsoft.com/office/officeart/2005/8/layout/hierarchy1"/>
    <dgm:cxn modelId="{9107D1C0-90BB-4AE3-9015-D963A8F702E5}" type="presParOf" srcId="{6670B69B-0C8F-428F-8471-948494B8F89C}" destId="{ED313935-9A2B-44D8-B595-9E259E45F47B}" srcOrd="1" destOrd="0" presId="urn:microsoft.com/office/officeart/2005/8/layout/hierarchy1"/>
    <dgm:cxn modelId="{49E167B9-A969-4A25-BC82-61C1CA2E2A0E}" type="presParOf" srcId="{ED313935-9A2B-44D8-B595-9E259E45F47B}" destId="{F24B706C-3722-4324-997B-969C4217E8B5}" srcOrd="0" destOrd="0" presId="urn:microsoft.com/office/officeart/2005/8/layout/hierarchy1"/>
    <dgm:cxn modelId="{BB7987FC-4929-4D15-BCD7-440677F6AA63}" type="presParOf" srcId="{F24B706C-3722-4324-997B-969C4217E8B5}" destId="{7A195688-061A-4907-9C1A-23FCDFE3D40A}" srcOrd="0" destOrd="0" presId="urn:microsoft.com/office/officeart/2005/8/layout/hierarchy1"/>
    <dgm:cxn modelId="{B4FC626D-7E5B-4D09-9B35-245F0038C111}" type="presParOf" srcId="{F24B706C-3722-4324-997B-969C4217E8B5}" destId="{FD96272B-82C8-4EC1-961A-818487C2BFED}" srcOrd="1" destOrd="0" presId="urn:microsoft.com/office/officeart/2005/8/layout/hierarchy1"/>
    <dgm:cxn modelId="{AAF6F5E9-FFE1-445D-89F7-82E41240D7D9}" type="presParOf" srcId="{ED313935-9A2B-44D8-B595-9E259E45F47B}" destId="{E1CFB4F6-AB39-41BD-B21D-D94182F4D169}" srcOrd="1" destOrd="0" presId="urn:microsoft.com/office/officeart/2005/8/layout/hierarchy1"/>
    <dgm:cxn modelId="{C6BD30C5-B12D-4A8A-9336-69CF18432D17}" type="presParOf" srcId="{E1CFB4F6-AB39-41BD-B21D-D94182F4D169}" destId="{89EAED6A-95E6-4D3A-99C6-772430612F60}" srcOrd="0" destOrd="0" presId="urn:microsoft.com/office/officeart/2005/8/layout/hierarchy1"/>
    <dgm:cxn modelId="{DF66354C-5AD9-4763-9016-001AB409B9FA}" type="presParOf" srcId="{E1CFB4F6-AB39-41BD-B21D-D94182F4D169}" destId="{99855CEB-1D00-4514-98B5-CD93CB94A17A}" srcOrd="1" destOrd="0" presId="urn:microsoft.com/office/officeart/2005/8/layout/hierarchy1"/>
    <dgm:cxn modelId="{78CB962D-12E4-4FBF-8E26-C9F7C5AE2A3F}" type="presParOf" srcId="{99855CEB-1D00-4514-98B5-CD93CB94A17A}" destId="{D5BA04B1-6BA0-4042-A691-7D7DEEA6ECBB}" srcOrd="0" destOrd="0" presId="urn:microsoft.com/office/officeart/2005/8/layout/hierarchy1"/>
    <dgm:cxn modelId="{6DAB600B-7D6F-47C0-81EE-C3101457DFD7}" type="presParOf" srcId="{D5BA04B1-6BA0-4042-A691-7D7DEEA6ECBB}" destId="{1CD29ABB-F443-47EE-8A6C-FEA95F9CA5D9}" srcOrd="0" destOrd="0" presId="urn:microsoft.com/office/officeart/2005/8/layout/hierarchy1"/>
    <dgm:cxn modelId="{915202DC-4D4B-4038-BD7C-CC6A470CEABF}" type="presParOf" srcId="{D5BA04B1-6BA0-4042-A691-7D7DEEA6ECBB}" destId="{D9844421-F95C-4917-809F-B163EB963756}" srcOrd="1" destOrd="0" presId="urn:microsoft.com/office/officeart/2005/8/layout/hierarchy1"/>
    <dgm:cxn modelId="{68E5B00B-4E61-4334-B392-5DD6E2C4F63B}" type="presParOf" srcId="{99855CEB-1D00-4514-98B5-CD93CB94A17A}" destId="{73A7BC8F-9093-40FC-901B-AB235BF9A975}" srcOrd="1" destOrd="0" presId="urn:microsoft.com/office/officeart/2005/8/layout/hierarchy1"/>
    <dgm:cxn modelId="{67206D2A-ABA9-41E2-843E-1E6B6F8BEB35}" type="presParOf" srcId="{E1CFB4F6-AB39-41BD-B21D-D94182F4D169}" destId="{3B501797-15DC-41CC-8C25-3295B9B1B95A}" srcOrd="2" destOrd="0" presId="urn:microsoft.com/office/officeart/2005/8/layout/hierarchy1"/>
    <dgm:cxn modelId="{2F163E5B-AFF0-4BAB-9FC5-8617239B162D}" type="presParOf" srcId="{E1CFB4F6-AB39-41BD-B21D-D94182F4D169}" destId="{FF47BEDE-63CB-4CD2-910F-3C8925458D94}" srcOrd="3" destOrd="0" presId="urn:microsoft.com/office/officeart/2005/8/layout/hierarchy1"/>
    <dgm:cxn modelId="{7ECDE214-6276-4375-8F3E-C34747411B2A}" type="presParOf" srcId="{FF47BEDE-63CB-4CD2-910F-3C8925458D94}" destId="{041AAFA5-2D72-4670-B895-06661C72424A}" srcOrd="0" destOrd="0" presId="urn:microsoft.com/office/officeart/2005/8/layout/hierarchy1"/>
    <dgm:cxn modelId="{05A86B0A-11AC-42DE-96AD-951527102CDB}" type="presParOf" srcId="{041AAFA5-2D72-4670-B895-06661C72424A}" destId="{E169E16D-19E6-4E94-8CBE-F552458FE2D6}" srcOrd="0" destOrd="0" presId="urn:microsoft.com/office/officeart/2005/8/layout/hierarchy1"/>
    <dgm:cxn modelId="{A203CCE9-77B8-45FE-8D2B-CDCEA3824169}" type="presParOf" srcId="{041AAFA5-2D72-4670-B895-06661C72424A}" destId="{E2EB84F2-69E5-4F31-9687-D91D2FB0481D}" srcOrd="1" destOrd="0" presId="urn:microsoft.com/office/officeart/2005/8/layout/hierarchy1"/>
    <dgm:cxn modelId="{B31719C2-4374-47F5-8875-C416AA9CE46D}" type="presParOf" srcId="{FF47BEDE-63CB-4CD2-910F-3C8925458D94}" destId="{039C131A-30C1-43E5-9BD9-4D8F8F3219C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12EF35B-FD44-4FC4-845F-FF5A1F096BD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A657E1-70B2-4D2E-93E1-C9B5AB05888B}">
      <dgm:prSet/>
      <dgm:spPr/>
      <dgm:t>
        <a:bodyPr/>
        <a:lstStyle/>
        <a:p>
          <a:r>
            <a:rPr lang="pt-BR" b="0" i="0" baseline="0" dirty="0">
              <a:latin typeface="Gill Sans MT" panose="02020404030301010803"/>
            </a:rPr>
            <a:t>Tags</a:t>
          </a:r>
          <a:r>
            <a:rPr lang="pt-BR" b="0" i="0" baseline="0" dirty="0"/>
            <a:t>:</a:t>
          </a:r>
          <a:endParaRPr lang="en-US" dirty="0"/>
        </a:p>
      </dgm:t>
    </dgm:pt>
    <dgm:pt modelId="{CB9803D9-0586-4289-AF10-14746F83C745}" type="parTrans" cxnId="{A160FA1A-79C4-49BD-8A63-4A2CC690B9C1}">
      <dgm:prSet/>
      <dgm:spPr/>
      <dgm:t>
        <a:bodyPr/>
        <a:lstStyle/>
        <a:p>
          <a:endParaRPr lang="en-US"/>
        </a:p>
      </dgm:t>
    </dgm:pt>
    <dgm:pt modelId="{11008226-C4BF-421B-9333-C6E467765ED1}" type="sibTrans" cxnId="{A160FA1A-79C4-49BD-8A63-4A2CC690B9C1}">
      <dgm:prSet/>
      <dgm:spPr/>
      <dgm:t>
        <a:bodyPr/>
        <a:lstStyle/>
        <a:p>
          <a:endParaRPr lang="en-US"/>
        </a:p>
      </dgm:t>
    </dgm:pt>
    <dgm:pt modelId="{3E598283-2872-408E-ACE1-58D45C817BC6}">
      <dgm:prSet/>
      <dgm:spPr/>
      <dgm:t>
        <a:bodyPr/>
        <a:lstStyle/>
        <a:p>
          <a:pPr rtl="0"/>
          <a:r>
            <a:rPr lang="pt-BR" b="0" i="0" baseline="0" dirty="0"/>
            <a:t>&lt;</a:t>
          </a:r>
          <a:r>
            <a:rPr lang="pt-BR" b="0" i="0" baseline="0" dirty="0" err="1">
              <a:latin typeface="Gill Sans MT" panose="02020404030301010803"/>
            </a:rPr>
            <a:t>main</a:t>
          </a:r>
          <a:r>
            <a:rPr lang="pt-BR" b="0" i="0" baseline="0" dirty="0"/>
            <a:t>&gt;: </a:t>
          </a:r>
          <a:r>
            <a:rPr lang="pt-BR" dirty="0">
              <a:latin typeface="Gill Sans MT" panose="02020404030301010803"/>
            </a:rPr>
            <a:t>conteúdo único da página</a:t>
          </a:r>
          <a:endParaRPr lang="en-US" dirty="0"/>
        </a:p>
      </dgm:t>
    </dgm:pt>
    <dgm:pt modelId="{266D1FB5-0A07-463F-AB3A-1AD755C4D8B6}" type="parTrans" cxnId="{3FE7BA8C-15FB-4C43-A657-732C19B21A1D}">
      <dgm:prSet/>
      <dgm:spPr/>
      <dgm:t>
        <a:bodyPr/>
        <a:lstStyle/>
        <a:p>
          <a:endParaRPr lang="en-US"/>
        </a:p>
      </dgm:t>
    </dgm:pt>
    <dgm:pt modelId="{52D05DD7-DF12-4D53-A974-DC302EB61B0F}" type="sibTrans" cxnId="{3FE7BA8C-15FB-4C43-A657-732C19B21A1D}">
      <dgm:prSet/>
      <dgm:spPr/>
      <dgm:t>
        <a:bodyPr/>
        <a:lstStyle/>
        <a:p>
          <a:endParaRPr lang="en-US"/>
        </a:p>
      </dgm:t>
    </dgm:pt>
    <dgm:pt modelId="{76530C67-6BFC-4312-8A18-16EB3E409426}">
      <dgm:prSet/>
      <dgm:spPr/>
      <dgm:t>
        <a:bodyPr/>
        <a:lstStyle/>
        <a:p>
          <a:pPr rtl="0"/>
          <a:r>
            <a:rPr lang="pt-BR" b="0" i="0" baseline="0" dirty="0">
              <a:latin typeface="Gill Sans MT" panose="02020404030301010803"/>
            </a:rPr>
            <a:t>&lt;</a:t>
          </a:r>
          <a:r>
            <a:rPr lang="pt-BR" b="0" i="0" baseline="0" dirty="0" err="1">
              <a:latin typeface="Gill Sans MT" panose="02020404030301010803"/>
            </a:rPr>
            <a:t>section</a:t>
          </a:r>
          <a:r>
            <a:rPr lang="pt-BR" b="0" i="0" baseline="0" dirty="0">
              <a:latin typeface="Gill Sans MT" panose="02020404030301010803"/>
            </a:rPr>
            <a:t>&gt;:</a:t>
          </a:r>
          <a:r>
            <a:rPr lang="pt-BR" b="0" i="0" baseline="0" dirty="0"/>
            <a:t> </a:t>
          </a:r>
          <a:r>
            <a:rPr lang="pt-BR" dirty="0">
              <a:latin typeface="Gill Sans MT" panose="02020404030301010803"/>
            </a:rPr>
            <a:t>Define uma seção no documento</a:t>
          </a:r>
          <a:endParaRPr lang="en-US" dirty="0">
            <a:latin typeface="Gill Sans MT" panose="02020404030301010803"/>
          </a:endParaRPr>
        </a:p>
      </dgm:t>
    </dgm:pt>
    <dgm:pt modelId="{089920FC-E9C3-436B-B365-5F4A45133DDD}" type="parTrans" cxnId="{F958CF58-59A0-4CCF-9072-B6E94578CBD0}">
      <dgm:prSet/>
      <dgm:spPr/>
      <dgm:t>
        <a:bodyPr/>
        <a:lstStyle/>
        <a:p>
          <a:endParaRPr lang="en-US"/>
        </a:p>
      </dgm:t>
    </dgm:pt>
    <dgm:pt modelId="{202B78B1-07DB-4417-ADAC-29462678377C}" type="sibTrans" cxnId="{F958CF58-59A0-4CCF-9072-B6E94578CBD0}">
      <dgm:prSet/>
      <dgm:spPr/>
      <dgm:t>
        <a:bodyPr/>
        <a:lstStyle/>
        <a:p>
          <a:endParaRPr lang="en-US"/>
        </a:p>
      </dgm:t>
    </dgm:pt>
    <dgm:pt modelId="{2392A2DE-9549-4695-A404-59C53052EA0F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&lt;</a:t>
          </a:r>
          <a:r>
            <a:rPr lang="pt-BR" dirty="0" err="1">
              <a:latin typeface="Gill Sans MT" panose="02020404030301010803"/>
            </a:rPr>
            <a:t>article</a:t>
          </a:r>
          <a:r>
            <a:rPr lang="pt-BR" dirty="0">
              <a:latin typeface="Gill Sans MT" panose="02020404030301010803"/>
            </a:rPr>
            <a:t>&gt;: Conteúdo independente </a:t>
          </a:r>
          <a:endParaRPr lang="en-US" dirty="0"/>
        </a:p>
      </dgm:t>
    </dgm:pt>
    <dgm:pt modelId="{6FBDC658-9F44-4D3E-8F9C-91E60B7BA5F6}" type="parTrans" cxnId="{20025C79-A291-404A-BF71-13AF8D008361}">
      <dgm:prSet/>
      <dgm:spPr/>
    </dgm:pt>
    <dgm:pt modelId="{24889DE0-17F4-4390-AD9C-A90DBAC686B3}" type="sibTrans" cxnId="{20025C79-A291-404A-BF71-13AF8D008361}">
      <dgm:prSet/>
      <dgm:spPr/>
    </dgm:pt>
    <dgm:pt modelId="{DBE6E58C-ED47-483F-A40D-0A1F6A37D241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&lt;aside&gt;: Conteúdo complementar</a:t>
          </a:r>
        </a:p>
      </dgm:t>
    </dgm:pt>
    <dgm:pt modelId="{D7152D51-46BF-4FEB-A3F4-B370A9F34201}" type="parTrans" cxnId="{DDC3C441-FCBD-47BE-BD59-70EBB0904852}">
      <dgm:prSet/>
      <dgm:spPr/>
    </dgm:pt>
    <dgm:pt modelId="{5A757C40-B03B-44E8-BBAD-1BEE353BAE8F}" type="sibTrans" cxnId="{DDC3C441-FCBD-47BE-BD59-70EBB0904852}">
      <dgm:prSet/>
      <dgm:spPr/>
    </dgm:pt>
    <dgm:pt modelId="{F06393D4-4A3A-4E52-A2F4-9BE0FEFE6998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&lt;</a:t>
          </a:r>
          <a:r>
            <a:rPr lang="pt-BR" dirty="0" err="1">
              <a:latin typeface="Gill Sans MT" panose="02020404030301010803"/>
            </a:rPr>
            <a:t>footer</a:t>
          </a:r>
          <a:r>
            <a:rPr lang="pt-BR" dirty="0">
              <a:latin typeface="Gill Sans MT" panose="02020404030301010803"/>
            </a:rPr>
            <a:t>&gt;: Rodapé</a:t>
          </a:r>
        </a:p>
      </dgm:t>
    </dgm:pt>
    <dgm:pt modelId="{66E43FD9-2A8D-456F-98E1-3EB10853C757}" type="parTrans" cxnId="{6163CA65-4502-4ADE-B35A-21A68BE7E2B7}">
      <dgm:prSet/>
      <dgm:spPr/>
    </dgm:pt>
    <dgm:pt modelId="{7E15B911-E1FE-4515-AE89-15889F973398}" type="sibTrans" cxnId="{6163CA65-4502-4ADE-B35A-21A68BE7E2B7}">
      <dgm:prSet/>
      <dgm:spPr/>
    </dgm:pt>
    <dgm:pt modelId="{6670B69B-0C8F-428F-8471-948494B8F89C}" type="pres">
      <dgm:prSet presAssocID="{512EF35B-FD44-4FC4-845F-FF5A1F096B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D313935-9A2B-44D8-B595-9E259E45F47B}" type="pres">
      <dgm:prSet presAssocID="{B0A657E1-70B2-4D2E-93E1-C9B5AB05888B}" presName="hierRoot1" presStyleCnt="0"/>
      <dgm:spPr/>
    </dgm:pt>
    <dgm:pt modelId="{F24B706C-3722-4324-997B-969C4217E8B5}" type="pres">
      <dgm:prSet presAssocID="{B0A657E1-70B2-4D2E-93E1-C9B5AB05888B}" presName="composite" presStyleCnt="0"/>
      <dgm:spPr/>
    </dgm:pt>
    <dgm:pt modelId="{7A195688-061A-4907-9C1A-23FCDFE3D40A}" type="pres">
      <dgm:prSet presAssocID="{B0A657E1-70B2-4D2E-93E1-C9B5AB05888B}" presName="background" presStyleLbl="node0" presStyleIdx="0" presStyleCnt="1"/>
      <dgm:spPr/>
    </dgm:pt>
    <dgm:pt modelId="{FD96272B-82C8-4EC1-961A-818487C2BFED}" type="pres">
      <dgm:prSet presAssocID="{B0A657E1-70B2-4D2E-93E1-C9B5AB05888B}" presName="text" presStyleLbl="fgAcc0" presStyleIdx="0" presStyleCnt="1">
        <dgm:presLayoutVars>
          <dgm:chPref val="3"/>
        </dgm:presLayoutVars>
      </dgm:prSet>
      <dgm:spPr/>
    </dgm:pt>
    <dgm:pt modelId="{E1CFB4F6-AB39-41BD-B21D-D94182F4D169}" type="pres">
      <dgm:prSet presAssocID="{B0A657E1-70B2-4D2E-93E1-C9B5AB05888B}" presName="hierChild2" presStyleCnt="0"/>
      <dgm:spPr/>
    </dgm:pt>
    <dgm:pt modelId="{89EAED6A-95E6-4D3A-99C6-772430612F60}" type="pres">
      <dgm:prSet presAssocID="{266D1FB5-0A07-463F-AB3A-1AD755C4D8B6}" presName="Name10" presStyleLbl="parChTrans1D2" presStyleIdx="0" presStyleCnt="5"/>
      <dgm:spPr/>
    </dgm:pt>
    <dgm:pt modelId="{99855CEB-1D00-4514-98B5-CD93CB94A17A}" type="pres">
      <dgm:prSet presAssocID="{3E598283-2872-408E-ACE1-58D45C817BC6}" presName="hierRoot2" presStyleCnt="0"/>
      <dgm:spPr/>
    </dgm:pt>
    <dgm:pt modelId="{D5BA04B1-6BA0-4042-A691-7D7DEEA6ECBB}" type="pres">
      <dgm:prSet presAssocID="{3E598283-2872-408E-ACE1-58D45C817BC6}" presName="composite2" presStyleCnt="0"/>
      <dgm:spPr/>
    </dgm:pt>
    <dgm:pt modelId="{1CD29ABB-F443-47EE-8A6C-FEA95F9CA5D9}" type="pres">
      <dgm:prSet presAssocID="{3E598283-2872-408E-ACE1-58D45C817BC6}" presName="background2" presStyleLbl="node2" presStyleIdx="0" presStyleCnt="5"/>
      <dgm:spPr/>
    </dgm:pt>
    <dgm:pt modelId="{D9844421-F95C-4917-809F-B163EB963756}" type="pres">
      <dgm:prSet presAssocID="{3E598283-2872-408E-ACE1-58D45C817BC6}" presName="text2" presStyleLbl="fgAcc2" presStyleIdx="0" presStyleCnt="5">
        <dgm:presLayoutVars>
          <dgm:chPref val="3"/>
        </dgm:presLayoutVars>
      </dgm:prSet>
      <dgm:spPr/>
    </dgm:pt>
    <dgm:pt modelId="{73A7BC8F-9093-40FC-901B-AB235BF9A975}" type="pres">
      <dgm:prSet presAssocID="{3E598283-2872-408E-ACE1-58D45C817BC6}" presName="hierChild3" presStyleCnt="0"/>
      <dgm:spPr/>
    </dgm:pt>
    <dgm:pt modelId="{3B501797-15DC-41CC-8C25-3295B9B1B95A}" type="pres">
      <dgm:prSet presAssocID="{089920FC-E9C3-436B-B365-5F4A45133DDD}" presName="Name10" presStyleLbl="parChTrans1D2" presStyleIdx="1" presStyleCnt="5"/>
      <dgm:spPr/>
    </dgm:pt>
    <dgm:pt modelId="{FF47BEDE-63CB-4CD2-910F-3C8925458D94}" type="pres">
      <dgm:prSet presAssocID="{76530C67-6BFC-4312-8A18-16EB3E409426}" presName="hierRoot2" presStyleCnt="0"/>
      <dgm:spPr/>
    </dgm:pt>
    <dgm:pt modelId="{041AAFA5-2D72-4670-B895-06661C72424A}" type="pres">
      <dgm:prSet presAssocID="{76530C67-6BFC-4312-8A18-16EB3E409426}" presName="composite2" presStyleCnt="0"/>
      <dgm:spPr/>
    </dgm:pt>
    <dgm:pt modelId="{E169E16D-19E6-4E94-8CBE-F552458FE2D6}" type="pres">
      <dgm:prSet presAssocID="{76530C67-6BFC-4312-8A18-16EB3E409426}" presName="background2" presStyleLbl="node2" presStyleIdx="1" presStyleCnt="5"/>
      <dgm:spPr/>
    </dgm:pt>
    <dgm:pt modelId="{E2EB84F2-69E5-4F31-9687-D91D2FB0481D}" type="pres">
      <dgm:prSet presAssocID="{76530C67-6BFC-4312-8A18-16EB3E409426}" presName="text2" presStyleLbl="fgAcc2" presStyleIdx="1" presStyleCnt="5">
        <dgm:presLayoutVars>
          <dgm:chPref val="3"/>
        </dgm:presLayoutVars>
      </dgm:prSet>
      <dgm:spPr/>
    </dgm:pt>
    <dgm:pt modelId="{039C131A-30C1-43E5-9BD9-4D8F8F3219C5}" type="pres">
      <dgm:prSet presAssocID="{76530C67-6BFC-4312-8A18-16EB3E409426}" presName="hierChild3" presStyleCnt="0"/>
      <dgm:spPr/>
    </dgm:pt>
    <dgm:pt modelId="{95CCC788-F549-4D85-AD25-13A3D4143418}" type="pres">
      <dgm:prSet presAssocID="{6FBDC658-9F44-4D3E-8F9C-91E60B7BA5F6}" presName="Name10" presStyleLbl="parChTrans1D2" presStyleIdx="2" presStyleCnt="5"/>
      <dgm:spPr/>
    </dgm:pt>
    <dgm:pt modelId="{F6058543-A9A1-49A5-86E4-E28AC1FC2BD1}" type="pres">
      <dgm:prSet presAssocID="{2392A2DE-9549-4695-A404-59C53052EA0F}" presName="hierRoot2" presStyleCnt="0"/>
      <dgm:spPr/>
    </dgm:pt>
    <dgm:pt modelId="{123832A6-8D20-43DB-80C1-AD190933AC4B}" type="pres">
      <dgm:prSet presAssocID="{2392A2DE-9549-4695-A404-59C53052EA0F}" presName="composite2" presStyleCnt="0"/>
      <dgm:spPr/>
    </dgm:pt>
    <dgm:pt modelId="{2CBC7A51-8128-4D38-A5D5-A9968AA93899}" type="pres">
      <dgm:prSet presAssocID="{2392A2DE-9549-4695-A404-59C53052EA0F}" presName="background2" presStyleLbl="node2" presStyleIdx="2" presStyleCnt="5"/>
      <dgm:spPr/>
    </dgm:pt>
    <dgm:pt modelId="{DBDB5A8E-94F0-497F-B545-9840BFC7013A}" type="pres">
      <dgm:prSet presAssocID="{2392A2DE-9549-4695-A404-59C53052EA0F}" presName="text2" presStyleLbl="fgAcc2" presStyleIdx="2" presStyleCnt="5">
        <dgm:presLayoutVars>
          <dgm:chPref val="3"/>
        </dgm:presLayoutVars>
      </dgm:prSet>
      <dgm:spPr/>
    </dgm:pt>
    <dgm:pt modelId="{695091C2-0CDD-45AB-9AD2-E86B837C3830}" type="pres">
      <dgm:prSet presAssocID="{2392A2DE-9549-4695-A404-59C53052EA0F}" presName="hierChild3" presStyleCnt="0"/>
      <dgm:spPr/>
    </dgm:pt>
    <dgm:pt modelId="{32215D15-968A-4D57-808E-DF1364A66669}" type="pres">
      <dgm:prSet presAssocID="{D7152D51-46BF-4FEB-A3F4-B370A9F34201}" presName="Name10" presStyleLbl="parChTrans1D2" presStyleIdx="3" presStyleCnt="5"/>
      <dgm:spPr/>
    </dgm:pt>
    <dgm:pt modelId="{0D926E8B-FC1A-4573-A781-B814AAC124D1}" type="pres">
      <dgm:prSet presAssocID="{DBE6E58C-ED47-483F-A40D-0A1F6A37D241}" presName="hierRoot2" presStyleCnt="0"/>
      <dgm:spPr/>
    </dgm:pt>
    <dgm:pt modelId="{5A86AE25-99B7-4E1D-889E-FAC53DD0BAD6}" type="pres">
      <dgm:prSet presAssocID="{DBE6E58C-ED47-483F-A40D-0A1F6A37D241}" presName="composite2" presStyleCnt="0"/>
      <dgm:spPr/>
    </dgm:pt>
    <dgm:pt modelId="{5B6742D6-B018-41A4-BCDD-C71CB9BAE758}" type="pres">
      <dgm:prSet presAssocID="{DBE6E58C-ED47-483F-A40D-0A1F6A37D241}" presName="background2" presStyleLbl="node2" presStyleIdx="3" presStyleCnt="5"/>
      <dgm:spPr/>
    </dgm:pt>
    <dgm:pt modelId="{FBD6A4CF-63F5-4381-B5A5-AF56AFA3230E}" type="pres">
      <dgm:prSet presAssocID="{DBE6E58C-ED47-483F-A40D-0A1F6A37D241}" presName="text2" presStyleLbl="fgAcc2" presStyleIdx="3" presStyleCnt="5">
        <dgm:presLayoutVars>
          <dgm:chPref val="3"/>
        </dgm:presLayoutVars>
      </dgm:prSet>
      <dgm:spPr/>
    </dgm:pt>
    <dgm:pt modelId="{AF7C157B-6489-4E1E-BFDE-963C4DC0A322}" type="pres">
      <dgm:prSet presAssocID="{DBE6E58C-ED47-483F-A40D-0A1F6A37D241}" presName="hierChild3" presStyleCnt="0"/>
      <dgm:spPr/>
    </dgm:pt>
    <dgm:pt modelId="{FA9E724E-7CE5-41BA-BA14-20ED6F02202D}" type="pres">
      <dgm:prSet presAssocID="{66E43FD9-2A8D-456F-98E1-3EB10853C757}" presName="Name10" presStyleLbl="parChTrans1D2" presStyleIdx="4" presStyleCnt="5"/>
      <dgm:spPr/>
    </dgm:pt>
    <dgm:pt modelId="{D229D5D4-EF69-40CF-ACFB-72B6F93035CD}" type="pres">
      <dgm:prSet presAssocID="{F06393D4-4A3A-4E52-A2F4-9BE0FEFE6998}" presName="hierRoot2" presStyleCnt="0"/>
      <dgm:spPr/>
    </dgm:pt>
    <dgm:pt modelId="{CC6D7464-8BB4-478D-90B7-B4BF09BE2B02}" type="pres">
      <dgm:prSet presAssocID="{F06393D4-4A3A-4E52-A2F4-9BE0FEFE6998}" presName="composite2" presStyleCnt="0"/>
      <dgm:spPr/>
    </dgm:pt>
    <dgm:pt modelId="{C6BBAD59-6611-4339-B9FA-C85B2AA10700}" type="pres">
      <dgm:prSet presAssocID="{F06393D4-4A3A-4E52-A2F4-9BE0FEFE6998}" presName="background2" presStyleLbl="node2" presStyleIdx="4" presStyleCnt="5"/>
      <dgm:spPr/>
    </dgm:pt>
    <dgm:pt modelId="{05B96703-6DC2-45D4-B0C7-652DD34ECAD2}" type="pres">
      <dgm:prSet presAssocID="{F06393D4-4A3A-4E52-A2F4-9BE0FEFE6998}" presName="text2" presStyleLbl="fgAcc2" presStyleIdx="4" presStyleCnt="5">
        <dgm:presLayoutVars>
          <dgm:chPref val="3"/>
        </dgm:presLayoutVars>
      </dgm:prSet>
      <dgm:spPr/>
    </dgm:pt>
    <dgm:pt modelId="{B3212706-D3C4-4241-AE8E-011C6198BFFA}" type="pres">
      <dgm:prSet presAssocID="{F06393D4-4A3A-4E52-A2F4-9BE0FEFE6998}" presName="hierChild3" presStyleCnt="0"/>
      <dgm:spPr/>
    </dgm:pt>
  </dgm:ptLst>
  <dgm:cxnLst>
    <dgm:cxn modelId="{D1FEDC16-8F88-42F2-8600-F0CD740DE371}" type="presOf" srcId="{3E598283-2872-408E-ACE1-58D45C817BC6}" destId="{D9844421-F95C-4917-809F-B163EB963756}" srcOrd="0" destOrd="0" presId="urn:microsoft.com/office/officeart/2005/8/layout/hierarchy1"/>
    <dgm:cxn modelId="{A160FA1A-79C4-49BD-8A63-4A2CC690B9C1}" srcId="{512EF35B-FD44-4FC4-845F-FF5A1F096BDF}" destId="{B0A657E1-70B2-4D2E-93E1-C9B5AB05888B}" srcOrd="0" destOrd="0" parTransId="{CB9803D9-0586-4289-AF10-14746F83C745}" sibTransId="{11008226-C4BF-421B-9333-C6E467765ED1}"/>
    <dgm:cxn modelId="{7554F624-82E6-49B3-8D14-F6186ADFDC5D}" type="presOf" srcId="{DBE6E58C-ED47-483F-A40D-0A1F6A37D241}" destId="{FBD6A4CF-63F5-4381-B5A5-AF56AFA3230E}" srcOrd="0" destOrd="0" presId="urn:microsoft.com/office/officeart/2005/8/layout/hierarchy1"/>
    <dgm:cxn modelId="{36568F37-5A10-4654-B962-89BF4BC0150E}" type="presOf" srcId="{76530C67-6BFC-4312-8A18-16EB3E409426}" destId="{E2EB84F2-69E5-4F31-9687-D91D2FB0481D}" srcOrd="0" destOrd="0" presId="urn:microsoft.com/office/officeart/2005/8/layout/hierarchy1"/>
    <dgm:cxn modelId="{DDC3C441-FCBD-47BE-BD59-70EBB0904852}" srcId="{B0A657E1-70B2-4D2E-93E1-C9B5AB05888B}" destId="{DBE6E58C-ED47-483F-A40D-0A1F6A37D241}" srcOrd="3" destOrd="0" parTransId="{D7152D51-46BF-4FEB-A3F4-B370A9F34201}" sibTransId="{5A757C40-B03B-44E8-BBAD-1BEE353BAE8F}"/>
    <dgm:cxn modelId="{6163CA65-4502-4ADE-B35A-21A68BE7E2B7}" srcId="{B0A657E1-70B2-4D2E-93E1-C9B5AB05888B}" destId="{F06393D4-4A3A-4E52-A2F4-9BE0FEFE6998}" srcOrd="4" destOrd="0" parTransId="{66E43FD9-2A8D-456F-98E1-3EB10853C757}" sibTransId="{7E15B911-E1FE-4515-AE89-15889F973398}"/>
    <dgm:cxn modelId="{A248CB6B-0CDD-4EBE-B778-527B1E5B999D}" type="presOf" srcId="{6FBDC658-9F44-4D3E-8F9C-91E60B7BA5F6}" destId="{95CCC788-F549-4D85-AD25-13A3D4143418}" srcOrd="0" destOrd="0" presId="urn:microsoft.com/office/officeart/2005/8/layout/hierarchy1"/>
    <dgm:cxn modelId="{D8F5B770-EE17-4D3F-89C1-9CFB58F1582F}" type="presOf" srcId="{D7152D51-46BF-4FEB-A3F4-B370A9F34201}" destId="{32215D15-968A-4D57-808E-DF1364A66669}" srcOrd="0" destOrd="0" presId="urn:microsoft.com/office/officeart/2005/8/layout/hierarchy1"/>
    <dgm:cxn modelId="{7BFF5E71-477C-48B4-A17C-8A62CD4DFAFF}" type="presOf" srcId="{B0A657E1-70B2-4D2E-93E1-C9B5AB05888B}" destId="{FD96272B-82C8-4EC1-961A-818487C2BFED}" srcOrd="0" destOrd="0" presId="urn:microsoft.com/office/officeart/2005/8/layout/hierarchy1"/>
    <dgm:cxn modelId="{ADB27E74-B00B-4413-9876-ABDC402376EC}" type="presOf" srcId="{089920FC-E9C3-436B-B365-5F4A45133DDD}" destId="{3B501797-15DC-41CC-8C25-3295B9B1B95A}" srcOrd="0" destOrd="0" presId="urn:microsoft.com/office/officeart/2005/8/layout/hierarchy1"/>
    <dgm:cxn modelId="{7AB32758-1145-4649-A27C-5E7112A81D1C}" type="presOf" srcId="{66E43FD9-2A8D-456F-98E1-3EB10853C757}" destId="{FA9E724E-7CE5-41BA-BA14-20ED6F02202D}" srcOrd="0" destOrd="0" presId="urn:microsoft.com/office/officeart/2005/8/layout/hierarchy1"/>
    <dgm:cxn modelId="{F958CF58-59A0-4CCF-9072-B6E94578CBD0}" srcId="{B0A657E1-70B2-4D2E-93E1-C9B5AB05888B}" destId="{76530C67-6BFC-4312-8A18-16EB3E409426}" srcOrd="1" destOrd="0" parTransId="{089920FC-E9C3-436B-B365-5F4A45133DDD}" sibTransId="{202B78B1-07DB-4417-ADAC-29462678377C}"/>
    <dgm:cxn modelId="{20025C79-A291-404A-BF71-13AF8D008361}" srcId="{B0A657E1-70B2-4D2E-93E1-C9B5AB05888B}" destId="{2392A2DE-9549-4695-A404-59C53052EA0F}" srcOrd="2" destOrd="0" parTransId="{6FBDC658-9F44-4D3E-8F9C-91E60B7BA5F6}" sibTransId="{24889DE0-17F4-4390-AD9C-A90DBAC686B3}"/>
    <dgm:cxn modelId="{3FE7BA8C-15FB-4C43-A657-732C19B21A1D}" srcId="{B0A657E1-70B2-4D2E-93E1-C9B5AB05888B}" destId="{3E598283-2872-408E-ACE1-58D45C817BC6}" srcOrd="0" destOrd="0" parTransId="{266D1FB5-0A07-463F-AB3A-1AD755C4D8B6}" sibTransId="{52D05DD7-DF12-4D53-A974-DC302EB61B0F}"/>
    <dgm:cxn modelId="{EE9278C6-CEEC-402A-8A69-D35EFDB13B93}" type="presOf" srcId="{F06393D4-4A3A-4E52-A2F4-9BE0FEFE6998}" destId="{05B96703-6DC2-45D4-B0C7-652DD34ECAD2}" srcOrd="0" destOrd="0" presId="urn:microsoft.com/office/officeart/2005/8/layout/hierarchy1"/>
    <dgm:cxn modelId="{350EF0D0-17CE-4EA3-B8D8-9B458ECDDF7F}" type="presOf" srcId="{266D1FB5-0A07-463F-AB3A-1AD755C4D8B6}" destId="{89EAED6A-95E6-4D3A-99C6-772430612F60}" srcOrd="0" destOrd="0" presId="urn:microsoft.com/office/officeart/2005/8/layout/hierarchy1"/>
    <dgm:cxn modelId="{C0FD40E0-02E4-42F1-AE07-09048AC06005}" type="presOf" srcId="{2392A2DE-9549-4695-A404-59C53052EA0F}" destId="{DBDB5A8E-94F0-497F-B545-9840BFC7013A}" srcOrd="0" destOrd="0" presId="urn:microsoft.com/office/officeart/2005/8/layout/hierarchy1"/>
    <dgm:cxn modelId="{6C19B2F5-A716-4E29-87FE-5BB134253FF6}" type="presOf" srcId="{512EF35B-FD44-4FC4-845F-FF5A1F096BDF}" destId="{6670B69B-0C8F-428F-8471-948494B8F89C}" srcOrd="0" destOrd="0" presId="urn:microsoft.com/office/officeart/2005/8/layout/hierarchy1"/>
    <dgm:cxn modelId="{7ABB917D-1715-49BD-88E7-4DC2CEF3C120}" type="presParOf" srcId="{6670B69B-0C8F-428F-8471-948494B8F89C}" destId="{ED313935-9A2B-44D8-B595-9E259E45F47B}" srcOrd="0" destOrd="0" presId="urn:microsoft.com/office/officeart/2005/8/layout/hierarchy1"/>
    <dgm:cxn modelId="{CAFC9B53-0F9C-42A5-A572-3B322BB4E1A5}" type="presParOf" srcId="{ED313935-9A2B-44D8-B595-9E259E45F47B}" destId="{F24B706C-3722-4324-997B-969C4217E8B5}" srcOrd="0" destOrd="0" presId="urn:microsoft.com/office/officeart/2005/8/layout/hierarchy1"/>
    <dgm:cxn modelId="{6115891A-1DF8-4106-814A-81332FAADAF7}" type="presParOf" srcId="{F24B706C-3722-4324-997B-969C4217E8B5}" destId="{7A195688-061A-4907-9C1A-23FCDFE3D40A}" srcOrd="0" destOrd="0" presId="urn:microsoft.com/office/officeart/2005/8/layout/hierarchy1"/>
    <dgm:cxn modelId="{60FF0041-D98F-4BFE-BD6B-1428E9E02E64}" type="presParOf" srcId="{F24B706C-3722-4324-997B-969C4217E8B5}" destId="{FD96272B-82C8-4EC1-961A-818487C2BFED}" srcOrd="1" destOrd="0" presId="urn:microsoft.com/office/officeart/2005/8/layout/hierarchy1"/>
    <dgm:cxn modelId="{41E21876-3E1D-4D51-91D1-B2B38AB50856}" type="presParOf" srcId="{ED313935-9A2B-44D8-B595-9E259E45F47B}" destId="{E1CFB4F6-AB39-41BD-B21D-D94182F4D169}" srcOrd="1" destOrd="0" presId="urn:microsoft.com/office/officeart/2005/8/layout/hierarchy1"/>
    <dgm:cxn modelId="{85F2DE0F-DC30-4025-A672-9528AF446052}" type="presParOf" srcId="{E1CFB4F6-AB39-41BD-B21D-D94182F4D169}" destId="{89EAED6A-95E6-4D3A-99C6-772430612F60}" srcOrd="0" destOrd="0" presId="urn:microsoft.com/office/officeart/2005/8/layout/hierarchy1"/>
    <dgm:cxn modelId="{B29F81F5-E43C-46E8-A4B8-0CB9C419CB61}" type="presParOf" srcId="{E1CFB4F6-AB39-41BD-B21D-D94182F4D169}" destId="{99855CEB-1D00-4514-98B5-CD93CB94A17A}" srcOrd="1" destOrd="0" presId="urn:microsoft.com/office/officeart/2005/8/layout/hierarchy1"/>
    <dgm:cxn modelId="{47648A3E-52FB-4A1B-BD2A-4D2F4ED5B09C}" type="presParOf" srcId="{99855CEB-1D00-4514-98B5-CD93CB94A17A}" destId="{D5BA04B1-6BA0-4042-A691-7D7DEEA6ECBB}" srcOrd="0" destOrd="0" presId="urn:microsoft.com/office/officeart/2005/8/layout/hierarchy1"/>
    <dgm:cxn modelId="{D7AC7905-A08E-4656-94F7-EB8765EB967A}" type="presParOf" srcId="{D5BA04B1-6BA0-4042-A691-7D7DEEA6ECBB}" destId="{1CD29ABB-F443-47EE-8A6C-FEA95F9CA5D9}" srcOrd="0" destOrd="0" presId="urn:microsoft.com/office/officeart/2005/8/layout/hierarchy1"/>
    <dgm:cxn modelId="{57E9E358-7921-49B3-A724-5D3F36925D29}" type="presParOf" srcId="{D5BA04B1-6BA0-4042-A691-7D7DEEA6ECBB}" destId="{D9844421-F95C-4917-809F-B163EB963756}" srcOrd="1" destOrd="0" presId="urn:microsoft.com/office/officeart/2005/8/layout/hierarchy1"/>
    <dgm:cxn modelId="{E0A89C8A-F627-4C9B-B360-F84DCE8D877E}" type="presParOf" srcId="{99855CEB-1D00-4514-98B5-CD93CB94A17A}" destId="{73A7BC8F-9093-40FC-901B-AB235BF9A975}" srcOrd="1" destOrd="0" presId="urn:microsoft.com/office/officeart/2005/8/layout/hierarchy1"/>
    <dgm:cxn modelId="{8D1B820E-56BF-4E97-8908-1523753B37A3}" type="presParOf" srcId="{E1CFB4F6-AB39-41BD-B21D-D94182F4D169}" destId="{3B501797-15DC-41CC-8C25-3295B9B1B95A}" srcOrd="2" destOrd="0" presId="urn:microsoft.com/office/officeart/2005/8/layout/hierarchy1"/>
    <dgm:cxn modelId="{74DCAD9F-4956-4DF1-A61C-9DE51812B25A}" type="presParOf" srcId="{E1CFB4F6-AB39-41BD-B21D-D94182F4D169}" destId="{FF47BEDE-63CB-4CD2-910F-3C8925458D94}" srcOrd="3" destOrd="0" presId="urn:microsoft.com/office/officeart/2005/8/layout/hierarchy1"/>
    <dgm:cxn modelId="{FCB6EDB5-0E47-47B9-8C1C-9ED54CCFCB2F}" type="presParOf" srcId="{FF47BEDE-63CB-4CD2-910F-3C8925458D94}" destId="{041AAFA5-2D72-4670-B895-06661C72424A}" srcOrd="0" destOrd="0" presId="urn:microsoft.com/office/officeart/2005/8/layout/hierarchy1"/>
    <dgm:cxn modelId="{016BF5E1-153D-4150-917D-A27533B35C71}" type="presParOf" srcId="{041AAFA5-2D72-4670-B895-06661C72424A}" destId="{E169E16D-19E6-4E94-8CBE-F552458FE2D6}" srcOrd="0" destOrd="0" presId="urn:microsoft.com/office/officeart/2005/8/layout/hierarchy1"/>
    <dgm:cxn modelId="{78B78685-2952-4F7A-85DA-A774A5EB1CF0}" type="presParOf" srcId="{041AAFA5-2D72-4670-B895-06661C72424A}" destId="{E2EB84F2-69E5-4F31-9687-D91D2FB0481D}" srcOrd="1" destOrd="0" presId="urn:microsoft.com/office/officeart/2005/8/layout/hierarchy1"/>
    <dgm:cxn modelId="{4D93B849-DFFE-491E-ABBC-E06088D2FC65}" type="presParOf" srcId="{FF47BEDE-63CB-4CD2-910F-3C8925458D94}" destId="{039C131A-30C1-43E5-9BD9-4D8F8F3219C5}" srcOrd="1" destOrd="0" presId="urn:microsoft.com/office/officeart/2005/8/layout/hierarchy1"/>
    <dgm:cxn modelId="{E7FD03BF-1790-46E8-B489-8012078D3539}" type="presParOf" srcId="{E1CFB4F6-AB39-41BD-B21D-D94182F4D169}" destId="{95CCC788-F549-4D85-AD25-13A3D4143418}" srcOrd="4" destOrd="0" presId="urn:microsoft.com/office/officeart/2005/8/layout/hierarchy1"/>
    <dgm:cxn modelId="{1AF57C08-60F5-49CE-A299-C852AF74CC55}" type="presParOf" srcId="{E1CFB4F6-AB39-41BD-B21D-D94182F4D169}" destId="{F6058543-A9A1-49A5-86E4-E28AC1FC2BD1}" srcOrd="5" destOrd="0" presId="urn:microsoft.com/office/officeart/2005/8/layout/hierarchy1"/>
    <dgm:cxn modelId="{25F0A24C-28A9-48AB-A214-CBF3E64C4E7B}" type="presParOf" srcId="{F6058543-A9A1-49A5-86E4-E28AC1FC2BD1}" destId="{123832A6-8D20-43DB-80C1-AD190933AC4B}" srcOrd="0" destOrd="0" presId="urn:microsoft.com/office/officeart/2005/8/layout/hierarchy1"/>
    <dgm:cxn modelId="{96987198-9611-4F7B-A159-8E60F56B4FB3}" type="presParOf" srcId="{123832A6-8D20-43DB-80C1-AD190933AC4B}" destId="{2CBC7A51-8128-4D38-A5D5-A9968AA93899}" srcOrd="0" destOrd="0" presId="urn:microsoft.com/office/officeart/2005/8/layout/hierarchy1"/>
    <dgm:cxn modelId="{AB483C44-FF1D-4996-A222-62146F5F247B}" type="presParOf" srcId="{123832A6-8D20-43DB-80C1-AD190933AC4B}" destId="{DBDB5A8E-94F0-497F-B545-9840BFC7013A}" srcOrd="1" destOrd="0" presId="urn:microsoft.com/office/officeart/2005/8/layout/hierarchy1"/>
    <dgm:cxn modelId="{2CA04F83-68E0-4F42-92F2-AA553B9B48C0}" type="presParOf" srcId="{F6058543-A9A1-49A5-86E4-E28AC1FC2BD1}" destId="{695091C2-0CDD-45AB-9AD2-E86B837C3830}" srcOrd="1" destOrd="0" presId="urn:microsoft.com/office/officeart/2005/8/layout/hierarchy1"/>
    <dgm:cxn modelId="{9CE61026-A490-4CC7-8CA6-5CBCAA73202A}" type="presParOf" srcId="{E1CFB4F6-AB39-41BD-B21D-D94182F4D169}" destId="{32215D15-968A-4D57-808E-DF1364A66669}" srcOrd="6" destOrd="0" presId="urn:microsoft.com/office/officeart/2005/8/layout/hierarchy1"/>
    <dgm:cxn modelId="{0BE5DC03-DED4-4B4E-B478-C6E73A10CEE5}" type="presParOf" srcId="{E1CFB4F6-AB39-41BD-B21D-D94182F4D169}" destId="{0D926E8B-FC1A-4573-A781-B814AAC124D1}" srcOrd="7" destOrd="0" presId="urn:microsoft.com/office/officeart/2005/8/layout/hierarchy1"/>
    <dgm:cxn modelId="{AE7EB511-0A2F-4212-B0CB-082CECF45E89}" type="presParOf" srcId="{0D926E8B-FC1A-4573-A781-B814AAC124D1}" destId="{5A86AE25-99B7-4E1D-889E-FAC53DD0BAD6}" srcOrd="0" destOrd="0" presId="urn:microsoft.com/office/officeart/2005/8/layout/hierarchy1"/>
    <dgm:cxn modelId="{6751CBAE-0CB1-4D96-AF5F-919993498DF9}" type="presParOf" srcId="{5A86AE25-99B7-4E1D-889E-FAC53DD0BAD6}" destId="{5B6742D6-B018-41A4-BCDD-C71CB9BAE758}" srcOrd="0" destOrd="0" presId="urn:microsoft.com/office/officeart/2005/8/layout/hierarchy1"/>
    <dgm:cxn modelId="{2847E693-01A9-4A2F-8D3A-BB60ED8337C5}" type="presParOf" srcId="{5A86AE25-99B7-4E1D-889E-FAC53DD0BAD6}" destId="{FBD6A4CF-63F5-4381-B5A5-AF56AFA3230E}" srcOrd="1" destOrd="0" presId="urn:microsoft.com/office/officeart/2005/8/layout/hierarchy1"/>
    <dgm:cxn modelId="{996817A4-6453-47AE-911D-2DCC97405D4A}" type="presParOf" srcId="{0D926E8B-FC1A-4573-A781-B814AAC124D1}" destId="{AF7C157B-6489-4E1E-BFDE-963C4DC0A322}" srcOrd="1" destOrd="0" presId="urn:microsoft.com/office/officeart/2005/8/layout/hierarchy1"/>
    <dgm:cxn modelId="{BD2F2CF9-5672-4588-9DFE-AFA51B521098}" type="presParOf" srcId="{E1CFB4F6-AB39-41BD-B21D-D94182F4D169}" destId="{FA9E724E-7CE5-41BA-BA14-20ED6F02202D}" srcOrd="8" destOrd="0" presId="urn:microsoft.com/office/officeart/2005/8/layout/hierarchy1"/>
    <dgm:cxn modelId="{8E00DF63-D0B2-452C-A508-3AE486CD113D}" type="presParOf" srcId="{E1CFB4F6-AB39-41BD-B21D-D94182F4D169}" destId="{D229D5D4-EF69-40CF-ACFB-72B6F93035CD}" srcOrd="9" destOrd="0" presId="urn:microsoft.com/office/officeart/2005/8/layout/hierarchy1"/>
    <dgm:cxn modelId="{E2EBB40A-1D17-4D98-B9E1-FAB0A5EE96AC}" type="presParOf" srcId="{D229D5D4-EF69-40CF-ACFB-72B6F93035CD}" destId="{CC6D7464-8BB4-478D-90B7-B4BF09BE2B02}" srcOrd="0" destOrd="0" presId="urn:microsoft.com/office/officeart/2005/8/layout/hierarchy1"/>
    <dgm:cxn modelId="{2B41A69E-B31B-493C-893B-3810832E8E70}" type="presParOf" srcId="{CC6D7464-8BB4-478D-90B7-B4BF09BE2B02}" destId="{C6BBAD59-6611-4339-B9FA-C85B2AA10700}" srcOrd="0" destOrd="0" presId="urn:microsoft.com/office/officeart/2005/8/layout/hierarchy1"/>
    <dgm:cxn modelId="{40036448-0953-45F1-A526-0CBC585AC87D}" type="presParOf" srcId="{CC6D7464-8BB4-478D-90B7-B4BF09BE2B02}" destId="{05B96703-6DC2-45D4-B0C7-652DD34ECAD2}" srcOrd="1" destOrd="0" presId="urn:microsoft.com/office/officeart/2005/8/layout/hierarchy1"/>
    <dgm:cxn modelId="{4940F3C9-D542-47FA-AC06-410DC82C1ABB}" type="presParOf" srcId="{D229D5D4-EF69-40CF-ACFB-72B6F93035CD}" destId="{B3212706-D3C4-4241-AE8E-011C6198BF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E9F4351-09DA-455C-B3C9-CC3FEFFD59A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31491CF-18EB-48EE-924E-2FCBF0367F1B}">
      <dgm:prSet/>
      <dgm:spPr/>
      <dgm:t>
        <a:bodyPr/>
        <a:lstStyle/>
        <a:p>
          <a:pPr>
            <a:defRPr cap="all"/>
          </a:pPr>
          <a:r>
            <a:rPr lang="pt-BR" b="0" i="0" baseline="0"/>
            <a:t>HTML é a estrutura da web</a:t>
          </a:r>
          <a:endParaRPr lang="en-US"/>
        </a:p>
      </dgm:t>
    </dgm:pt>
    <dgm:pt modelId="{0EECDEFB-8124-4DF8-A47C-002C7270D5CE}" type="parTrans" cxnId="{6E14DFE7-93F1-4DF0-82A1-79E72842F602}">
      <dgm:prSet/>
      <dgm:spPr/>
      <dgm:t>
        <a:bodyPr/>
        <a:lstStyle/>
        <a:p>
          <a:endParaRPr lang="en-US"/>
        </a:p>
      </dgm:t>
    </dgm:pt>
    <dgm:pt modelId="{2C9D6C97-4328-498B-A807-B9AD304E36C0}" type="sibTrans" cxnId="{6E14DFE7-93F1-4DF0-82A1-79E72842F602}">
      <dgm:prSet/>
      <dgm:spPr/>
      <dgm:t>
        <a:bodyPr/>
        <a:lstStyle/>
        <a:p>
          <a:endParaRPr lang="en-US"/>
        </a:p>
      </dgm:t>
    </dgm:pt>
    <dgm:pt modelId="{F4A2643A-234A-4A29-B957-72A316DD3FCB}">
      <dgm:prSet/>
      <dgm:spPr/>
      <dgm:t>
        <a:bodyPr/>
        <a:lstStyle/>
        <a:p>
          <a:pPr>
            <a:defRPr cap="all"/>
          </a:pPr>
          <a:r>
            <a:rPr lang="pt-BR" b="0" i="0" baseline="0"/>
            <a:t>Fácil de começar, essencial para desenvolvimento web</a:t>
          </a:r>
          <a:endParaRPr lang="en-US"/>
        </a:p>
      </dgm:t>
    </dgm:pt>
    <dgm:pt modelId="{8C0073E3-9687-447C-B135-8AC7834424C4}" type="parTrans" cxnId="{2A37FC93-576C-4A75-8F9D-3147E2F5E635}">
      <dgm:prSet/>
      <dgm:spPr/>
      <dgm:t>
        <a:bodyPr/>
        <a:lstStyle/>
        <a:p>
          <a:endParaRPr lang="en-US"/>
        </a:p>
      </dgm:t>
    </dgm:pt>
    <dgm:pt modelId="{41856FBA-F67F-4073-9697-C4B388B67310}" type="sibTrans" cxnId="{2A37FC93-576C-4A75-8F9D-3147E2F5E635}">
      <dgm:prSet/>
      <dgm:spPr/>
      <dgm:t>
        <a:bodyPr/>
        <a:lstStyle/>
        <a:p>
          <a:endParaRPr lang="en-US"/>
        </a:p>
      </dgm:t>
    </dgm:pt>
    <dgm:pt modelId="{8A6FA5DB-A04E-4D13-ABEA-ED98B13B1EE1}">
      <dgm:prSet/>
      <dgm:spPr/>
      <dgm:t>
        <a:bodyPr/>
        <a:lstStyle/>
        <a:p>
          <a:pPr>
            <a:defRPr cap="all"/>
          </a:pPr>
          <a:r>
            <a:rPr lang="pt-BR" b="0" i="0" baseline="0"/>
            <a:t>Base para uso de CSS e JavaScript</a:t>
          </a:r>
          <a:endParaRPr lang="en-US"/>
        </a:p>
      </dgm:t>
    </dgm:pt>
    <dgm:pt modelId="{32815163-9591-4B8C-A63F-4BDFE1686754}" type="parTrans" cxnId="{87C2F1AD-5A79-4A48-80B8-DC79B17C1525}">
      <dgm:prSet/>
      <dgm:spPr/>
      <dgm:t>
        <a:bodyPr/>
        <a:lstStyle/>
        <a:p>
          <a:endParaRPr lang="en-US"/>
        </a:p>
      </dgm:t>
    </dgm:pt>
    <dgm:pt modelId="{418CDA9A-EE25-4F52-9282-5E20716925D7}" type="sibTrans" cxnId="{87C2F1AD-5A79-4A48-80B8-DC79B17C1525}">
      <dgm:prSet/>
      <dgm:spPr/>
      <dgm:t>
        <a:bodyPr/>
        <a:lstStyle/>
        <a:p>
          <a:endParaRPr lang="en-US"/>
        </a:p>
      </dgm:t>
    </dgm:pt>
    <dgm:pt modelId="{F48A0D55-DB26-4747-832B-DAF083A76810}">
      <dgm:prSet/>
      <dgm:spPr/>
      <dgm:t>
        <a:bodyPr/>
        <a:lstStyle/>
        <a:p>
          <a:pPr>
            <a:defRPr cap="all"/>
          </a:pPr>
          <a:r>
            <a:rPr lang="pt-BR" b="0" i="0" baseline="0"/>
            <a:t>Prática: construa seu primeiro site!</a:t>
          </a:r>
          <a:endParaRPr lang="en-US"/>
        </a:p>
      </dgm:t>
    </dgm:pt>
    <dgm:pt modelId="{31A09377-B887-494F-8E16-5AEA3DAD4C12}" type="parTrans" cxnId="{6A4E32C8-AF79-4825-9D7F-933FBFCF0547}">
      <dgm:prSet/>
      <dgm:spPr/>
      <dgm:t>
        <a:bodyPr/>
        <a:lstStyle/>
        <a:p>
          <a:endParaRPr lang="en-US"/>
        </a:p>
      </dgm:t>
    </dgm:pt>
    <dgm:pt modelId="{2F03AC1B-6802-4B54-908F-941A72244818}" type="sibTrans" cxnId="{6A4E32C8-AF79-4825-9D7F-933FBFCF0547}">
      <dgm:prSet/>
      <dgm:spPr/>
      <dgm:t>
        <a:bodyPr/>
        <a:lstStyle/>
        <a:p>
          <a:endParaRPr lang="en-US"/>
        </a:p>
      </dgm:t>
    </dgm:pt>
    <dgm:pt modelId="{63180673-A34C-4D4C-A5FB-8C54EA412959}" type="pres">
      <dgm:prSet presAssocID="{CE9F4351-09DA-455C-B3C9-CC3FEFFD59AE}" presName="root" presStyleCnt="0">
        <dgm:presLayoutVars>
          <dgm:dir/>
          <dgm:resizeHandles val="exact"/>
        </dgm:presLayoutVars>
      </dgm:prSet>
      <dgm:spPr/>
    </dgm:pt>
    <dgm:pt modelId="{F5C9027F-F704-4374-A2E1-9AAD91B24E65}" type="pres">
      <dgm:prSet presAssocID="{931491CF-18EB-48EE-924E-2FCBF0367F1B}" presName="compNode" presStyleCnt="0"/>
      <dgm:spPr/>
    </dgm:pt>
    <dgm:pt modelId="{FD4BD01A-7704-4A21-A9EE-63B830724DEB}" type="pres">
      <dgm:prSet presAssocID="{931491CF-18EB-48EE-924E-2FCBF0367F1B}" presName="iconBgRect" presStyleLbl="bgShp" presStyleIdx="0" presStyleCnt="4"/>
      <dgm:spPr/>
    </dgm:pt>
    <dgm:pt modelId="{037158EA-1F94-4C86-909B-67F7F5BBB401}" type="pres">
      <dgm:prSet presAssocID="{931491CF-18EB-48EE-924E-2FCBF0367F1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BB8F485-A069-4604-ABA8-3EC257D123DB}" type="pres">
      <dgm:prSet presAssocID="{931491CF-18EB-48EE-924E-2FCBF0367F1B}" presName="spaceRect" presStyleCnt="0"/>
      <dgm:spPr/>
    </dgm:pt>
    <dgm:pt modelId="{1FEF05C1-9D86-4904-8323-8A2E44B15068}" type="pres">
      <dgm:prSet presAssocID="{931491CF-18EB-48EE-924E-2FCBF0367F1B}" presName="textRect" presStyleLbl="revTx" presStyleIdx="0" presStyleCnt="4">
        <dgm:presLayoutVars>
          <dgm:chMax val="1"/>
          <dgm:chPref val="1"/>
        </dgm:presLayoutVars>
      </dgm:prSet>
      <dgm:spPr/>
    </dgm:pt>
    <dgm:pt modelId="{43489EEC-C43C-48BF-85A6-30E0A4D36512}" type="pres">
      <dgm:prSet presAssocID="{2C9D6C97-4328-498B-A807-B9AD304E36C0}" presName="sibTrans" presStyleCnt="0"/>
      <dgm:spPr/>
    </dgm:pt>
    <dgm:pt modelId="{869F6915-0FDE-400C-9B2D-72157AC84BF0}" type="pres">
      <dgm:prSet presAssocID="{F4A2643A-234A-4A29-B957-72A316DD3FCB}" presName="compNode" presStyleCnt="0"/>
      <dgm:spPr/>
    </dgm:pt>
    <dgm:pt modelId="{68513867-77B0-4226-A73B-9ED5993C031D}" type="pres">
      <dgm:prSet presAssocID="{F4A2643A-234A-4A29-B957-72A316DD3FCB}" presName="iconBgRect" presStyleLbl="bgShp" presStyleIdx="1" presStyleCnt="4"/>
      <dgm:spPr/>
    </dgm:pt>
    <dgm:pt modelId="{5D7C45E6-A77E-421D-93B5-60481927A446}" type="pres">
      <dgm:prSet presAssocID="{F4A2643A-234A-4A29-B957-72A316DD3F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078FC4C-FF0E-467A-8557-5D8E15B636C6}" type="pres">
      <dgm:prSet presAssocID="{F4A2643A-234A-4A29-B957-72A316DD3FCB}" presName="spaceRect" presStyleCnt="0"/>
      <dgm:spPr/>
    </dgm:pt>
    <dgm:pt modelId="{546DB274-8F06-4BA1-B285-5779FDD9C290}" type="pres">
      <dgm:prSet presAssocID="{F4A2643A-234A-4A29-B957-72A316DD3FCB}" presName="textRect" presStyleLbl="revTx" presStyleIdx="1" presStyleCnt="4">
        <dgm:presLayoutVars>
          <dgm:chMax val="1"/>
          <dgm:chPref val="1"/>
        </dgm:presLayoutVars>
      </dgm:prSet>
      <dgm:spPr/>
    </dgm:pt>
    <dgm:pt modelId="{9D3BEF5C-49AA-419D-8B50-37596B096019}" type="pres">
      <dgm:prSet presAssocID="{41856FBA-F67F-4073-9697-C4B388B67310}" presName="sibTrans" presStyleCnt="0"/>
      <dgm:spPr/>
    </dgm:pt>
    <dgm:pt modelId="{04EB037F-D12C-4EC4-9F82-A5AE8E87975E}" type="pres">
      <dgm:prSet presAssocID="{8A6FA5DB-A04E-4D13-ABEA-ED98B13B1EE1}" presName="compNode" presStyleCnt="0"/>
      <dgm:spPr/>
    </dgm:pt>
    <dgm:pt modelId="{59893C71-D8FC-430C-ACD0-227C01581D95}" type="pres">
      <dgm:prSet presAssocID="{8A6FA5DB-A04E-4D13-ABEA-ED98B13B1EE1}" presName="iconBgRect" presStyleLbl="bgShp" presStyleIdx="2" presStyleCnt="4"/>
      <dgm:spPr/>
    </dgm:pt>
    <dgm:pt modelId="{4E9C8460-EF08-4D55-B580-DCECE82FA4D4}" type="pres">
      <dgm:prSet presAssocID="{8A6FA5DB-A04E-4D13-ABEA-ED98B13B1E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EAB870B3-EABD-473E-881B-241EFD89B2BC}" type="pres">
      <dgm:prSet presAssocID="{8A6FA5DB-A04E-4D13-ABEA-ED98B13B1EE1}" presName="spaceRect" presStyleCnt="0"/>
      <dgm:spPr/>
    </dgm:pt>
    <dgm:pt modelId="{E83760B1-6CE7-4A86-8155-B521FE9A1E25}" type="pres">
      <dgm:prSet presAssocID="{8A6FA5DB-A04E-4D13-ABEA-ED98B13B1EE1}" presName="textRect" presStyleLbl="revTx" presStyleIdx="2" presStyleCnt="4">
        <dgm:presLayoutVars>
          <dgm:chMax val="1"/>
          <dgm:chPref val="1"/>
        </dgm:presLayoutVars>
      </dgm:prSet>
      <dgm:spPr/>
    </dgm:pt>
    <dgm:pt modelId="{3A914C38-5F13-408F-869B-F6D2AB3558FA}" type="pres">
      <dgm:prSet presAssocID="{418CDA9A-EE25-4F52-9282-5E20716925D7}" presName="sibTrans" presStyleCnt="0"/>
      <dgm:spPr/>
    </dgm:pt>
    <dgm:pt modelId="{CBEBE07A-BBE6-49C4-BCB1-667CD8590BDD}" type="pres">
      <dgm:prSet presAssocID="{F48A0D55-DB26-4747-832B-DAF083A76810}" presName="compNode" presStyleCnt="0"/>
      <dgm:spPr/>
    </dgm:pt>
    <dgm:pt modelId="{909BDBC8-32E8-4E09-9FC4-E7E79B16E3F4}" type="pres">
      <dgm:prSet presAssocID="{F48A0D55-DB26-4747-832B-DAF083A76810}" presName="iconBgRect" presStyleLbl="bgShp" presStyleIdx="3" presStyleCnt="4"/>
      <dgm:spPr/>
    </dgm:pt>
    <dgm:pt modelId="{D10D325B-744E-421F-B312-4B276261F5CE}" type="pres">
      <dgm:prSet presAssocID="{F48A0D55-DB26-4747-832B-DAF083A768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13F5E2B1-BBBE-4742-982A-791AC3C1DA12}" type="pres">
      <dgm:prSet presAssocID="{F48A0D55-DB26-4747-832B-DAF083A76810}" presName="spaceRect" presStyleCnt="0"/>
      <dgm:spPr/>
    </dgm:pt>
    <dgm:pt modelId="{0BB1420B-7F5D-46F9-99CB-151C41037B8B}" type="pres">
      <dgm:prSet presAssocID="{F48A0D55-DB26-4747-832B-DAF083A7681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FBD6F0F-441F-40C4-9BCC-FEE6478091EC}" type="presOf" srcId="{F48A0D55-DB26-4747-832B-DAF083A76810}" destId="{0BB1420B-7F5D-46F9-99CB-151C41037B8B}" srcOrd="0" destOrd="0" presId="urn:microsoft.com/office/officeart/2018/5/layout/IconCircleLabelList"/>
    <dgm:cxn modelId="{57E83833-8AA0-41B6-9AB7-9F315644856D}" type="presOf" srcId="{CE9F4351-09DA-455C-B3C9-CC3FEFFD59AE}" destId="{63180673-A34C-4D4C-A5FB-8C54EA412959}" srcOrd="0" destOrd="0" presId="urn:microsoft.com/office/officeart/2018/5/layout/IconCircleLabelList"/>
    <dgm:cxn modelId="{B400E388-0968-4039-8924-70D68C6FCD4D}" type="presOf" srcId="{931491CF-18EB-48EE-924E-2FCBF0367F1B}" destId="{1FEF05C1-9D86-4904-8323-8A2E44B15068}" srcOrd="0" destOrd="0" presId="urn:microsoft.com/office/officeart/2018/5/layout/IconCircleLabelList"/>
    <dgm:cxn modelId="{2A37FC93-576C-4A75-8F9D-3147E2F5E635}" srcId="{CE9F4351-09DA-455C-B3C9-CC3FEFFD59AE}" destId="{F4A2643A-234A-4A29-B957-72A316DD3FCB}" srcOrd="1" destOrd="0" parTransId="{8C0073E3-9687-447C-B135-8AC7834424C4}" sibTransId="{41856FBA-F67F-4073-9697-C4B388B67310}"/>
    <dgm:cxn modelId="{87C2F1AD-5A79-4A48-80B8-DC79B17C1525}" srcId="{CE9F4351-09DA-455C-B3C9-CC3FEFFD59AE}" destId="{8A6FA5DB-A04E-4D13-ABEA-ED98B13B1EE1}" srcOrd="2" destOrd="0" parTransId="{32815163-9591-4B8C-A63F-4BDFE1686754}" sibTransId="{418CDA9A-EE25-4F52-9282-5E20716925D7}"/>
    <dgm:cxn modelId="{75C1D4BC-ACC2-4ADB-BF15-0292F3486B92}" type="presOf" srcId="{F4A2643A-234A-4A29-B957-72A316DD3FCB}" destId="{546DB274-8F06-4BA1-B285-5779FDD9C290}" srcOrd="0" destOrd="0" presId="urn:microsoft.com/office/officeart/2018/5/layout/IconCircleLabelList"/>
    <dgm:cxn modelId="{B93B1BC3-076B-486D-B106-A1D1D96F81F2}" type="presOf" srcId="{8A6FA5DB-A04E-4D13-ABEA-ED98B13B1EE1}" destId="{E83760B1-6CE7-4A86-8155-B521FE9A1E25}" srcOrd="0" destOrd="0" presId="urn:microsoft.com/office/officeart/2018/5/layout/IconCircleLabelList"/>
    <dgm:cxn modelId="{6A4E32C8-AF79-4825-9D7F-933FBFCF0547}" srcId="{CE9F4351-09DA-455C-B3C9-CC3FEFFD59AE}" destId="{F48A0D55-DB26-4747-832B-DAF083A76810}" srcOrd="3" destOrd="0" parTransId="{31A09377-B887-494F-8E16-5AEA3DAD4C12}" sibTransId="{2F03AC1B-6802-4B54-908F-941A72244818}"/>
    <dgm:cxn modelId="{6E14DFE7-93F1-4DF0-82A1-79E72842F602}" srcId="{CE9F4351-09DA-455C-B3C9-CC3FEFFD59AE}" destId="{931491CF-18EB-48EE-924E-2FCBF0367F1B}" srcOrd="0" destOrd="0" parTransId="{0EECDEFB-8124-4DF8-A47C-002C7270D5CE}" sibTransId="{2C9D6C97-4328-498B-A807-B9AD304E36C0}"/>
    <dgm:cxn modelId="{7F048D84-F37E-4E58-87D2-D2C7CC696613}" type="presParOf" srcId="{63180673-A34C-4D4C-A5FB-8C54EA412959}" destId="{F5C9027F-F704-4374-A2E1-9AAD91B24E65}" srcOrd="0" destOrd="0" presId="urn:microsoft.com/office/officeart/2018/5/layout/IconCircleLabelList"/>
    <dgm:cxn modelId="{D7125D21-EE0B-480A-9674-735B27516386}" type="presParOf" srcId="{F5C9027F-F704-4374-A2E1-9AAD91B24E65}" destId="{FD4BD01A-7704-4A21-A9EE-63B830724DEB}" srcOrd="0" destOrd="0" presId="urn:microsoft.com/office/officeart/2018/5/layout/IconCircleLabelList"/>
    <dgm:cxn modelId="{E4A209FD-2A55-4D5D-9C59-2C8830E2A249}" type="presParOf" srcId="{F5C9027F-F704-4374-A2E1-9AAD91B24E65}" destId="{037158EA-1F94-4C86-909B-67F7F5BBB401}" srcOrd="1" destOrd="0" presId="urn:microsoft.com/office/officeart/2018/5/layout/IconCircleLabelList"/>
    <dgm:cxn modelId="{1BB0209D-063D-4608-A4E1-DDE0B9C2A69B}" type="presParOf" srcId="{F5C9027F-F704-4374-A2E1-9AAD91B24E65}" destId="{8BB8F485-A069-4604-ABA8-3EC257D123DB}" srcOrd="2" destOrd="0" presId="urn:microsoft.com/office/officeart/2018/5/layout/IconCircleLabelList"/>
    <dgm:cxn modelId="{EC5366CC-C489-4A2D-8036-05A5683739E4}" type="presParOf" srcId="{F5C9027F-F704-4374-A2E1-9AAD91B24E65}" destId="{1FEF05C1-9D86-4904-8323-8A2E44B15068}" srcOrd="3" destOrd="0" presId="urn:microsoft.com/office/officeart/2018/5/layout/IconCircleLabelList"/>
    <dgm:cxn modelId="{AAA6CDD6-C6F3-4A47-B48A-0C4F10059ECB}" type="presParOf" srcId="{63180673-A34C-4D4C-A5FB-8C54EA412959}" destId="{43489EEC-C43C-48BF-85A6-30E0A4D36512}" srcOrd="1" destOrd="0" presId="urn:microsoft.com/office/officeart/2018/5/layout/IconCircleLabelList"/>
    <dgm:cxn modelId="{66C8D704-0102-4AA8-BF02-4674C8A6ECBE}" type="presParOf" srcId="{63180673-A34C-4D4C-A5FB-8C54EA412959}" destId="{869F6915-0FDE-400C-9B2D-72157AC84BF0}" srcOrd="2" destOrd="0" presId="urn:microsoft.com/office/officeart/2018/5/layout/IconCircleLabelList"/>
    <dgm:cxn modelId="{38171C43-2EDB-41D0-8F29-687B5504C61E}" type="presParOf" srcId="{869F6915-0FDE-400C-9B2D-72157AC84BF0}" destId="{68513867-77B0-4226-A73B-9ED5993C031D}" srcOrd="0" destOrd="0" presId="urn:microsoft.com/office/officeart/2018/5/layout/IconCircleLabelList"/>
    <dgm:cxn modelId="{FA6622D2-D558-4C74-BBE1-85EBF9089317}" type="presParOf" srcId="{869F6915-0FDE-400C-9B2D-72157AC84BF0}" destId="{5D7C45E6-A77E-421D-93B5-60481927A446}" srcOrd="1" destOrd="0" presId="urn:microsoft.com/office/officeart/2018/5/layout/IconCircleLabelList"/>
    <dgm:cxn modelId="{9B70322A-B1BE-4209-B559-176AD1612004}" type="presParOf" srcId="{869F6915-0FDE-400C-9B2D-72157AC84BF0}" destId="{B078FC4C-FF0E-467A-8557-5D8E15B636C6}" srcOrd="2" destOrd="0" presId="urn:microsoft.com/office/officeart/2018/5/layout/IconCircleLabelList"/>
    <dgm:cxn modelId="{6AA2761B-92C2-4718-9F2E-37D64C6E0514}" type="presParOf" srcId="{869F6915-0FDE-400C-9B2D-72157AC84BF0}" destId="{546DB274-8F06-4BA1-B285-5779FDD9C290}" srcOrd="3" destOrd="0" presId="urn:microsoft.com/office/officeart/2018/5/layout/IconCircleLabelList"/>
    <dgm:cxn modelId="{63DFEA12-74D2-4553-8F41-CD0229FA207B}" type="presParOf" srcId="{63180673-A34C-4D4C-A5FB-8C54EA412959}" destId="{9D3BEF5C-49AA-419D-8B50-37596B096019}" srcOrd="3" destOrd="0" presId="urn:microsoft.com/office/officeart/2018/5/layout/IconCircleLabelList"/>
    <dgm:cxn modelId="{9088C30A-0D31-42F4-B160-3DD46328ABC1}" type="presParOf" srcId="{63180673-A34C-4D4C-A5FB-8C54EA412959}" destId="{04EB037F-D12C-4EC4-9F82-A5AE8E87975E}" srcOrd="4" destOrd="0" presId="urn:microsoft.com/office/officeart/2018/5/layout/IconCircleLabelList"/>
    <dgm:cxn modelId="{CB76EB0E-7C97-43D3-A19F-894D1A42D1A4}" type="presParOf" srcId="{04EB037F-D12C-4EC4-9F82-A5AE8E87975E}" destId="{59893C71-D8FC-430C-ACD0-227C01581D95}" srcOrd="0" destOrd="0" presId="urn:microsoft.com/office/officeart/2018/5/layout/IconCircleLabelList"/>
    <dgm:cxn modelId="{14EB3453-F4F9-43BE-AE80-63C32631FF04}" type="presParOf" srcId="{04EB037F-D12C-4EC4-9F82-A5AE8E87975E}" destId="{4E9C8460-EF08-4D55-B580-DCECE82FA4D4}" srcOrd="1" destOrd="0" presId="urn:microsoft.com/office/officeart/2018/5/layout/IconCircleLabelList"/>
    <dgm:cxn modelId="{BDD463BF-EC34-4230-9D6F-1B90D2E8EB04}" type="presParOf" srcId="{04EB037F-D12C-4EC4-9F82-A5AE8E87975E}" destId="{EAB870B3-EABD-473E-881B-241EFD89B2BC}" srcOrd="2" destOrd="0" presId="urn:microsoft.com/office/officeart/2018/5/layout/IconCircleLabelList"/>
    <dgm:cxn modelId="{4C4281C1-DFD4-4E53-9125-C8BC394B7639}" type="presParOf" srcId="{04EB037F-D12C-4EC4-9F82-A5AE8E87975E}" destId="{E83760B1-6CE7-4A86-8155-B521FE9A1E25}" srcOrd="3" destOrd="0" presId="urn:microsoft.com/office/officeart/2018/5/layout/IconCircleLabelList"/>
    <dgm:cxn modelId="{AF3B1246-486F-444E-A118-A31C6913C65A}" type="presParOf" srcId="{63180673-A34C-4D4C-A5FB-8C54EA412959}" destId="{3A914C38-5F13-408F-869B-F6D2AB3558FA}" srcOrd="5" destOrd="0" presId="urn:microsoft.com/office/officeart/2018/5/layout/IconCircleLabelList"/>
    <dgm:cxn modelId="{F618F5EC-8079-4C72-9735-20A55EBD08B8}" type="presParOf" srcId="{63180673-A34C-4D4C-A5FB-8C54EA412959}" destId="{CBEBE07A-BBE6-49C4-BCB1-667CD8590BDD}" srcOrd="6" destOrd="0" presId="urn:microsoft.com/office/officeart/2018/5/layout/IconCircleLabelList"/>
    <dgm:cxn modelId="{8A5ED33C-CE53-42BC-A436-479ACB387613}" type="presParOf" srcId="{CBEBE07A-BBE6-49C4-BCB1-667CD8590BDD}" destId="{909BDBC8-32E8-4E09-9FC4-E7E79B16E3F4}" srcOrd="0" destOrd="0" presId="urn:microsoft.com/office/officeart/2018/5/layout/IconCircleLabelList"/>
    <dgm:cxn modelId="{B4DA4514-DC72-4486-A4E7-B1BEFF1F2860}" type="presParOf" srcId="{CBEBE07A-BBE6-49C4-BCB1-667CD8590BDD}" destId="{D10D325B-744E-421F-B312-4B276261F5CE}" srcOrd="1" destOrd="0" presId="urn:microsoft.com/office/officeart/2018/5/layout/IconCircleLabelList"/>
    <dgm:cxn modelId="{6BDDB2AA-9C48-484C-BC46-3E9028553FE9}" type="presParOf" srcId="{CBEBE07A-BBE6-49C4-BCB1-667CD8590BDD}" destId="{13F5E2B1-BBBE-4742-982A-791AC3C1DA12}" srcOrd="2" destOrd="0" presId="urn:microsoft.com/office/officeart/2018/5/layout/IconCircleLabelList"/>
    <dgm:cxn modelId="{694A5102-0A51-4166-A6A2-8CDC2B61B70B}" type="presParOf" srcId="{CBEBE07A-BBE6-49C4-BCB1-667CD8590BDD}" destId="{0BB1420B-7F5D-46F9-99CB-151C41037B8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64D263-76DE-4507-B3F3-3625C238B99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A6C949-F5A3-49C7-B4AC-1834E4EFB331}">
      <dgm:prSet/>
      <dgm:spPr/>
      <dgm:t>
        <a:bodyPr/>
        <a:lstStyle/>
        <a:p>
          <a:r>
            <a:rPr lang="pt-BR" b="0" i="0" baseline="0" dirty="0"/>
            <a:t>&lt;h1&gt; a &lt;h6&gt;: títulos (h1 = mais importante)</a:t>
          </a:r>
          <a:endParaRPr lang="en-US" dirty="0"/>
        </a:p>
      </dgm:t>
    </dgm:pt>
    <dgm:pt modelId="{4E212DD1-4F77-47F4-AA05-11730261FF7C}" type="parTrans" cxnId="{78CBA275-5E84-4D1F-B8BA-4E9EC3D4F06A}">
      <dgm:prSet/>
      <dgm:spPr/>
      <dgm:t>
        <a:bodyPr/>
        <a:lstStyle/>
        <a:p>
          <a:endParaRPr lang="en-US"/>
        </a:p>
      </dgm:t>
    </dgm:pt>
    <dgm:pt modelId="{2B67C3FC-8F15-4E5D-A9E0-1FBA55BE7E17}" type="sibTrans" cxnId="{78CBA275-5E84-4D1F-B8BA-4E9EC3D4F06A}">
      <dgm:prSet/>
      <dgm:spPr/>
      <dgm:t>
        <a:bodyPr/>
        <a:lstStyle/>
        <a:p>
          <a:endParaRPr lang="en-US"/>
        </a:p>
      </dgm:t>
    </dgm:pt>
    <dgm:pt modelId="{F95B14DD-4D31-4090-9F53-1B760C1DD06C}">
      <dgm:prSet/>
      <dgm:spPr/>
      <dgm:t>
        <a:bodyPr/>
        <a:lstStyle/>
        <a:p>
          <a:r>
            <a:rPr lang="pt-BR" b="0" i="0" baseline="0" dirty="0"/>
            <a:t>&lt;p&gt;: parágrafos</a:t>
          </a:r>
          <a:endParaRPr lang="en-US" dirty="0"/>
        </a:p>
      </dgm:t>
    </dgm:pt>
    <dgm:pt modelId="{86D078EE-68F3-4E70-9041-72E60B4234F6}" type="parTrans" cxnId="{2A8A8CF7-D725-4590-9330-D28AF0987E81}">
      <dgm:prSet/>
      <dgm:spPr/>
      <dgm:t>
        <a:bodyPr/>
        <a:lstStyle/>
        <a:p>
          <a:endParaRPr lang="en-US"/>
        </a:p>
      </dgm:t>
    </dgm:pt>
    <dgm:pt modelId="{7CD147D7-E897-4A41-900D-E0E319B3B500}" type="sibTrans" cxnId="{2A8A8CF7-D725-4590-9330-D28AF0987E81}">
      <dgm:prSet/>
      <dgm:spPr/>
      <dgm:t>
        <a:bodyPr/>
        <a:lstStyle/>
        <a:p>
          <a:endParaRPr lang="en-US"/>
        </a:p>
      </dgm:t>
    </dgm:pt>
    <dgm:pt modelId="{7C67C7E4-2489-44CA-93C3-2B19B37A4F07}">
      <dgm:prSet/>
      <dgm:spPr/>
      <dgm:t>
        <a:bodyPr/>
        <a:lstStyle/>
        <a:p>
          <a:pPr rtl="0"/>
          <a:r>
            <a:rPr lang="pt-BR" b="0" i="0" baseline="0" dirty="0"/>
            <a:t>&lt;</a:t>
          </a:r>
          <a:r>
            <a:rPr lang="pt-BR" b="0" i="0" baseline="0" dirty="0" err="1"/>
            <a:t>br</a:t>
          </a:r>
          <a:r>
            <a:rPr lang="pt-BR" b="0" i="0" baseline="0" dirty="0"/>
            <a:t>&gt;: quebra de linha</a:t>
          </a:r>
          <a:r>
            <a:rPr lang="pt-BR" dirty="0">
              <a:latin typeface="Gill Sans MT" panose="02020404030301010803"/>
            </a:rPr>
            <a:t>(sem fechamento de tag)</a:t>
          </a:r>
          <a:endParaRPr lang="en-US" dirty="0"/>
        </a:p>
      </dgm:t>
    </dgm:pt>
    <dgm:pt modelId="{42B9E30E-66A6-4F66-B720-B40C68D122FE}" type="parTrans" cxnId="{0D159F33-0FEF-4F0C-B698-3F222F14B341}">
      <dgm:prSet/>
      <dgm:spPr/>
      <dgm:t>
        <a:bodyPr/>
        <a:lstStyle/>
        <a:p>
          <a:endParaRPr lang="en-US"/>
        </a:p>
      </dgm:t>
    </dgm:pt>
    <dgm:pt modelId="{30403803-FD17-4C5F-AA41-C12CC6F66B77}" type="sibTrans" cxnId="{0D159F33-0FEF-4F0C-B698-3F222F14B341}">
      <dgm:prSet/>
      <dgm:spPr/>
      <dgm:t>
        <a:bodyPr/>
        <a:lstStyle/>
        <a:p>
          <a:endParaRPr lang="en-US"/>
        </a:p>
      </dgm:t>
    </dgm:pt>
    <dgm:pt modelId="{6A454652-54A9-4D87-8620-C3BB58F3B98F}">
      <dgm:prSet/>
      <dgm:spPr/>
      <dgm:t>
        <a:bodyPr/>
        <a:lstStyle/>
        <a:p>
          <a:pPr rtl="0"/>
          <a:r>
            <a:rPr lang="pt-BR" b="0" i="0" baseline="0" dirty="0"/>
            <a:t>&lt;</a:t>
          </a:r>
          <a:r>
            <a:rPr lang="pt-BR" b="0" i="0" baseline="0" dirty="0" err="1"/>
            <a:t>hr</a:t>
          </a:r>
          <a:r>
            <a:rPr lang="pt-BR" b="0" i="0" baseline="0" dirty="0"/>
            <a:t>&gt;: linha horizontal</a:t>
          </a:r>
          <a:r>
            <a:rPr lang="pt-BR" dirty="0">
              <a:latin typeface="Gill Sans MT" panose="02020404030301010803"/>
            </a:rPr>
            <a:t>(sem fechamento de </a:t>
          </a:r>
          <a:r>
            <a:rPr lang="pt-BR" dirty="0" err="1">
              <a:latin typeface="Gill Sans MT" panose="02020404030301010803"/>
            </a:rPr>
            <a:t>tag</a:t>
          </a:r>
          <a:r>
            <a:rPr lang="pt-BR" dirty="0">
              <a:latin typeface="Gill Sans MT" panose="02020404030301010803"/>
            </a:rPr>
            <a:t>)</a:t>
          </a:r>
          <a:endParaRPr lang="en-US" dirty="0"/>
        </a:p>
      </dgm:t>
    </dgm:pt>
    <dgm:pt modelId="{ED6570FA-FA6D-445F-B1E9-E6678DC5E0B8}" type="parTrans" cxnId="{C8A28874-D21F-4EEC-8A1F-ECF4A83284F9}">
      <dgm:prSet/>
      <dgm:spPr/>
      <dgm:t>
        <a:bodyPr/>
        <a:lstStyle/>
        <a:p>
          <a:endParaRPr lang="en-US"/>
        </a:p>
      </dgm:t>
    </dgm:pt>
    <dgm:pt modelId="{378CC2E9-B5AA-4B71-ADF0-423F116B0F18}" type="sibTrans" cxnId="{C8A28874-D21F-4EEC-8A1F-ECF4A83284F9}">
      <dgm:prSet/>
      <dgm:spPr/>
      <dgm:t>
        <a:bodyPr/>
        <a:lstStyle/>
        <a:p>
          <a:endParaRPr lang="en-US"/>
        </a:p>
      </dgm:t>
    </dgm:pt>
    <dgm:pt modelId="{1AE3B75B-6C99-4C6B-B662-3A5A49A35C6D}" type="pres">
      <dgm:prSet presAssocID="{C564D263-76DE-4507-B3F3-3625C238B990}" presName="linear" presStyleCnt="0">
        <dgm:presLayoutVars>
          <dgm:animLvl val="lvl"/>
          <dgm:resizeHandles val="exact"/>
        </dgm:presLayoutVars>
      </dgm:prSet>
      <dgm:spPr/>
    </dgm:pt>
    <dgm:pt modelId="{155DC4EA-8A6F-427F-9777-BC9CC1595EAF}" type="pres">
      <dgm:prSet presAssocID="{66A6C949-F5A3-49C7-B4AC-1834E4EFB33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9B8E705-D704-45F1-A9C0-C15E1DF2183B}" type="pres">
      <dgm:prSet presAssocID="{2B67C3FC-8F15-4E5D-A9E0-1FBA55BE7E17}" presName="spacer" presStyleCnt="0"/>
      <dgm:spPr/>
    </dgm:pt>
    <dgm:pt modelId="{2DD8FE8C-F685-464A-AE63-C44D6B0FCEF0}" type="pres">
      <dgm:prSet presAssocID="{F95B14DD-4D31-4090-9F53-1B760C1DD06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CDC387A-D905-4AB4-86E0-582F80F1CFE9}" type="pres">
      <dgm:prSet presAssocID="{7CD147D7-E897-4A41-900D-E0E319B3B500}" presName="spacer" presStyleCnt="0"/>
      <dgm:spPr/>
    </dgm:pt>
    <dgm:pt modelId="{5F53B390-2567-4D02-A26A-EEC4FCE0AF6D}" type="pres">
      <dgm:prSet presAssocID="{7C67C7E4-2489-44CA-93C3-2B19B37A4F0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0511ED0-E6E0-4984-9388-C63504FA20D3}" type="pres">
      <dgm:prSet presAssocID="{30403803-FD17-4C5F-AA41-C12CC6F66B77}" presName="spacer" presStyleCnt="0"/>
      <dgm:spPr/>
    </dgm:pt>
    <dgm:pt modelId="{02AEA7C8-F1CD-4889-888D-907186C85DCA}" type="pres">
      <dgm:prSet presAssocID="{6A454652-54A9-4D87-8620-C3BB58F3B98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6041824-E654-42A7-9F9B-C7D5F7221F07}" type="presOf" srcId="{C564D263-76DE-4507-B3F3-3625C238B990}" destId="{1AE3B75B-6C99-4C6B-B662-3A5A49A35C6D}" srcOrd="0" destOrd="0" presId="urn:microsoft.com/office/officeart/2005/8/layout/vList2"/>
    <dgm:cxn modelId="{25025130-1C04-420A-97A0-B4C607323DAE}" type="presOf" srcId="{F95B14DD-4D31-4090-9F53-1B760C1DD06C}" destId="{2DD8FE8C-F685-464A-AE63-C44D6B0FCEF0}" srcOrd="0" destOrd="0" presId="urn:microsoft.com/office/officeart/2005/8/layout/vList2"/>
    <dgm:cxn modelId="{0D159F33-0FEF-4F0C-B698-3F222F14B341}" srcId="{C564D263-76DE-4507-B3F3-3625C238B990}" destId="{7C67C7E4-2489-44CA-93C3-2B19B37A4F07}" srcOrd="2" destOrd="0" parTransId="{42B9E30E-66A6-4F66-B720-B40C68D122FE}" sibTransId="{30403803-FD17-4C5F-AA41-C12CC6F66B77}"/>
    <dgm:cxn modelId="{4FED3E74-FB08-4DDF-AC70-A7A447EC6390}" type="presOf" srcId="{7C67C7E4-2489-44CA-93C3-2B19B37A4F07}" destId="{5F53B390-2567-4D02-A26A-EEC4FCE0AF6D}" srcOrd="0" destOrd="0" presId="urn:microsoft.com/office/officeart/2005/8/layout/vList2"/>
    <dgm:cxn modelId="{C8A28874-D21F-4EEC-8A1F-ECF4A83284F9}" srcId="{C564D263-76DE-4507-B3F3-3625C238B990}" destId="{6A454652-54A9-4D87-8620-C3BB58F3B98F}" srcOrd="3" destOrd="0" parTransId="{ED6570FA-FA6D-445F-B1E9-E6678DC5E0B8}" sibTransId="{378CC2E9-B5AA-4B71-ADF0-423F116B0F18}"/>
    <dgm:cxn modelId="{78CBA275-5E84-4D1F-B8BA-4E9EC3D4F06A}" srcId="{C564D263-76DE-4507-B3F3-3625C238B990}" destId="{66A6C949-F5A3-49C7-B4AC-1834E4EFB331}" srcOrd="0" destOrd="0" parTransId="{4E212DD1-4F77-47F4-AA05-11730261FF7C}" sibTransId="{2B67C3FC-8F15-4E5D-A9E0-1FBA55BE7E17}"/>
    <dgm:cxn modelId="{5122F1B2-DE16-4CB9-B629-87FE8E5C3BE9}" type="presOf" srcId="{66A6C949-F5A3-49C7-B4AC-1834E4EFB331}" destId="{155DC4EA-8A6F-427F-9777-BC9CC1595EAF}" srcOrd="0" destOrd="0" presId="urn:microsoft.com/office/officeart/2005/8/layout/vList2"/>
    <dgm:cxn modelId="{0C31DDC4-7A9F-4B35-AC0F-E2D0AE4B041C}" type="presOf" srcId="{6A454652-54A9-4D87-8620-C3BB58F3B98F}" destId="{02AEA7C8-F1CD-4889-888D-907186C85DCA}" srcOrd="0" destOrd="0" presId="urn:microsoft.com/office/officeart/2005/8/layout/vList2"/>
    <dgm:cxn modelId="{2A8A8CF7-D725-4590-9330-D28AF0987E81}" srcId="{C564D263-76DE-4507-B3F3-3625C238B990}" destId="{F95B14DD-4D31-4090-9F53-1B760C1DD06C}" srcOrd="1" destOrd="0" parTransId="{86D078EE-68F3-4E70-9041-72E60B4234F6}" sibTransId="{7CD147D7-E897-4A41-900D-E0E319B3B500}"/>
    <dgm:cxn modelId="{F7D48EA3-BF57-4B2C-86C3-2C318DA7D91D}" type="presParOf" srcId="{1AE3B75B-6C99-4C6B-B662-3A5A49A35C6D}" destId="{155DC4EA-8A6F-427F-9777-BC9CC1595EAF}" srcOrd="0" destOrd="0" presId="urn:microsoft.com/office/officeart/2005/8/layout/vList2"/>
    <dgm:cxn modelId="{893D7677-C5F1-407D-BC50-EE4086F897B5}" type="presParOf" srcId="{1AE3B75B-6C99-4C6B-B662-3A5A49A35C6D}" destId="{19B8E705-D704-45F1-A9C0-C15E1DF2183B}" srcOrd="1" destOrd="0" presId="urn:microsoft.com/office/officeart/2005/8/layout/vList2"/>
    <dgm:cxn modelId="{A1187B30-9A1C-4C09-8D30-5A551B732741}" type="presParOf" srcId="{1AE3B75B-6C99-4C6B-B662-3A5A49A35C6D}" destId="{2DD8FE8C-F685-464A-AE63-C44D6B0FCEF0}" srcOrd="2" destOrd="0" presId="urn:microsoft.com/office/officeart/2005/8/layout/vList2"/>
    <dgm:cxn modelId="{4605FB09-B344-4F1B-9877-49D36406788C}" type="presParOf" srcId="{1AE3B75B-6C99-4C6B-B662-3A5A49A35C6D}" destId="{4CDC387A-D905-4AB4-86E0-582F80F1CFE9}" srcOrd="3" destOrd="0" presId="urn:microsoft.com/office/officeart/2005/8/layout/vList2"/>
    <dgm:cxn modelId="{5B3B0890-9D67-4C6C-AFF4-BEA4E58540CA}" type="presParOf" srcId="{1AE3B75B-6C99-4C6B-B662-3A5A49A35C6D}" destId="{5F53B390-2567-4D02-A26A-EEC4FCE0AF6D}" srcOrd="4" destOrd="0" presId="urn:microsoft.com/office/officeart/2005/8/layout/vList2"/>
    <dgm:cxn modelId="{2564A981-F5D6-4B92-9FA5-1035740B4D5E}" type="presParOf" srcId="{1AE3B75B-6C99-4C6B-B662-3A5A49A35C6D}" destId="{50511ED0-E6E0-4984-9388-C63504FA20D3}" srcOrd="5" destOrd="0" presId="urn:microsoft.com/office/officeart/2005/8/layout/vList2"/>
    <dgm:cxn modelId="{9A261075-EA0F-418C-86CA-A78AFD89C63F}" type="presParOf" srcId="{1AE3B75B-6C99-4C6B-B662-3A5A49A35C6D}" destId="{02AEA7C8-F1CD-4889-888D-907186C85DC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64D263-76DE-4507-B3F3-3625C238B99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A6C949-F5A3-49C7-B4AC-1834E4EFB331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&lt;</a:t>
          </a:r>
          <a:r>
            <a:rPr lang="pt-BR" dirty="0" err="1">
              <a:latin typeface="Gill Sans MT" panose="02020404030301010803"/>
            </a:rPr>
            <a:t>sup</a:t>
          </a:r>
          <a:r>
            <a:rPr lang="pt-BR" dirty="0">
              <a:latin typeface="Gill Sans MT" panose="02020404030301010803"/>
            </a:rPr>
            <a:t>&gt; e &lt;sub&gt; para estruturar o texto superiormente e inferiormente em relação a outro</a:t>
          </a:r>
          <a:endParaRPr lang="pt-BR" dirty="0"/>
        </a:p>
      </dgm:t>
    </dgm:pt>
    <dgm:pt modelId="{4E212DD1-4F77-47F4-AA05-11730261FF7C}" type="parTrans" cxnId="{78CBA275-5E84-4D1F-B8BA-4E9EC3D4F06A}">
      <dgm:prSet/>
      <dgm:spPr/>
      <dgm:t>
        <a:bodyPr/>
        <a:lstStyle/>
        <a:p>
          <a:endParaRPr lang="en-US"/>
        </a:p>
      </dgm:t>
    </dgm:pt>
    <dgm:pt modelId="{2B67C3FC-8F15-4E5D-A9E0-1FBA55BE7E17}" type="sibTrans" cxnId="{78CBA275-5E84-4D1F-B8BA-4E9EC3D4F06A}">
      <dgm:prSet/>
      <dgm:spPr/>
      <dgm:t>
        <a:bodyPr/>
        <a:lstStyle/>
        <a:p>
          <a:endParaRPr lang="en-US"/>
        </a:p>
      </dgm:t>
    </dgm:pt>
    <dgm:pt modelId="{F95B14DD-4D31-4090-9F53-1B760C1DD06C}">
      <dgm:prSet/>
      <dgm:spPr/>
      <dgm:t>
        <a:bodyPr/>
        <a:lstStyle/>
        <a:p>
          <a:pPr rtl="0"/>
          <a:r>
            <a:rPr lang="pt-BR" b="0" i="0" baseline="0" dirty="0"/>
            <a:t>&lt;</a:t>
          </a:r>
          <a:r>
            <a:rPr lang="pt-BR" b="0" i="0" baseline="0" dirty="0">
              <a:latin typeface="Gill Sans MT" panose="02020404030301010803"/>
            </a:rPr>
            <a:t>i</a:t>
          </a:r>
          <a:r>
            <a:rPr lang="pt-BR" b="0" i="0" baseline="0" dirty="0"/>
            <a:t>&gt;: </a:t>
          </a:r>
          <a:r>
            <a:rPr lang="pt-BR" dirty="0">
              <a:latin typeface="Gill Sans MT" panose="02020404030301010803"/>
            </a:rPr>
            <a:t>Texto em itálico</a:t>
          </a:r>
          <a:endParaRPr lang="en-US" dirty="0"/>
        </a:p>
      </dgm:t>
    </dgm:pt>
    <dgm:pt modelId="{86D078EE-68F3-4E70-9041-72E60B4234F6}" type="parTrans" cxnId="{2A8A8CF7-D725-4590-9330-D28AF0987E81}">
      <dgm:prSet/>
      <dgm:spPr/>
      <dgm:t>
        <a:bodyPr/>
        <a:lstStyle/>
        <a:p>
          <a:endParaRPr lang="en-US"/>
        </a:p>
      </dgm:t>
    </dgm:pt>
    <dgm:pt modelId="{7CD147D7-E897-4A41-900D-E0E319B3B500}" type="sibTrans" cxnId="{2A8A8CF7-D725-4590-9330-D28AF0987E81}">
      <dgm:prSet/>
      <dgm:spPr/>
      <dgm:t>
        <a:bodyPr/>
        <a:lstStyle/>
        <a:p>
          <a:endParaRPr lang="en-US"/>
        </a:p>
      </dgm:t>
    </dgm:pt>
    <dgm:pt modelId="{7C67C7E4-2489-44CA-93C3-2B19B37A4F07}">
      <dgm:prSet/>
      <dgm:spPr/>
      <dgm:t>
        <a:bodyPr/>
        <a:lstStyle/>
        <a:p>
          <a:pPr rtl="0"/>
          <a:r>
            <a:rPr lang="pt-BR" b="0" i="0" baseline="0" dirty="0"/>
            <a:t>&lt;</a:t>
          </a:r>
          <a:r>
            <a:rPr lang="pt-BR" b="0" i="0" baseline="0" dirty="0">
              <a:latin typeface="Gill Sans MT" panose="02020404030301010803"/>
            </a:rPr>
            <a:t>b</a:t>
          </a:r>
          <a:r>
            <a:rPr lang="pt-BR" b="0" i="0" baseline="0" dirty="0"/>
            <a:t>&gt;: </a:t>
          </a:r>
          <a:r>
            <a:rPr lang="pt-BR" dirty="0">
              <a:latin typeface="Gill Sans MT" panose="02020404030301010803"/>
            </a:rPr>
            <a:t>Texto em negrito</a:t>
          </a:r>
          <a:endParaRPr lang="en-US" dirty="0"/>
        </a:p>
      </dgm:t>
    </dgm:pt>
    <dgm:pt modelId="{42B9E30E-66A6-4F66-B720-B40C68D122FE}" type="parTrans" cxnId="{0D159F33-0FEF-4F0C-B698-3F222F14B341}">
      <dgm:prSet/>
      <dgm:spPr/>
      <dgm:t>
        <a:bodyPr/>
        <a:lstStyle/>
        <a:p>
          <a:endParaRPr lang="en-US"/>
        </a:p>
      </dgm:t>
    </dgm:pt>
    <dgm:pt modelId="{30403803-FD17-4C5F-AA41-C12CC6F66B77}" type="sibTrans" cxnId="{0D159F33-0FEF-4F0C-B698-3F222F14B341}">
      <dgm:prSet/>
      <dgm:spPr/>
      <dgm:t>
        <a:bodyPr/>
        <a:lstStyle/>
        <a:p>
          <a:endParaRPr lang="en-US"/>
        </a:p>
      </dgm:t>
    </dgm:pt>
    <dgm:pt modelId="{1AE3B75B-6C99-4C6B-B662-3A5A49A35C6D}" type="pres">
      <dgm:prSet presAssocID="{C564D263-76DE-4507-B3F3-3625C238B990}" presName="linear" presStyleCnt="0">
        <dgm:presLayoutVars>
          <dgm:animLvl val="lvl"/>
          <dgm:resizeHandles val="exact"/>
        </dgm:presLayoutVars>
      </dgm:prSet>
      <dgm:spPr/>
    </dgm:pt>
    <dgm:pt modelId="{155DC4EA-8A6F-427F-9777-BC9CC1595EAF}" type="pres">
      <dgm:prSet presAssocID="{66A6C949-F5A3-49C7-B4AC-1834E4EFB3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9B8E705-D704-45F1-A9C0-C15E1DF2183B}" type="pres">
      <dgm:prSet presAssocID="{2B67C3FC-8F15-4E5D-A9E0-1FBA55BE7E17}" presName="spacer" presStyleCnt="0"/>
      <dgm:spPr/>
    </dgm:pt>
    <dgm:pt modelId="{2DD8FE8C-F685-464A-AE63-C44D6B0FCEF0}" type="pres">
      <dgm:prSet presAssocID="{F95B14DD-4D31-4090-9F53-1B760C1DD0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DC387A-D905-4AB4-86E0-582F80F1CFE9}" type="pres">
      <dgm:prSet presAssocID="{7CD147D7-E897-4A41-900D-E0E319B3B500}" presName="spacer" presStyleCnt="0"/>
      <dgm:spPr/>
    </dgm:pt>
    <dgm:pt modelId="{5F53B390-2567-4D02-A26A-EEC4FCE0AF6D}" type="pres">
      <dgm:prSet presAssocID="{7C67C7E4-2489-44CA-93C3-2B19B37A4F0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6041824-E654-42A7-9F9B-C7D5F7221F07}" type="presOf" srcId="{C564D263-76DE-4507-B3F3-3625C238B990}" destId="{1AE3B75B-6C99-4C6B-B662-3A5A49A35C6D}" srcOrd="0" destOrd="0" presId="urn:microsoft.com/office/officeart/2005/8/layout/vList2"/>
    <dgm:cxn modelId="{25025130-1C04-420A-97A0-B4C607323DAE}" type="presOf" srcId="{F95B14DD-4D31-4090-9F53-1B760C1DD06C}" destId="{2DD8FE8C-F685-464A-AE63-C44D6B0FCEF0}" srcOrd="0" destOrd="0" presId="urn:microsoft.com/office/officeart/2005/8/layout/vList2"/>
    <dgm:cxn modelId="{0D159F33-0FEF-4F0C-B698-3F222F14B341}" srcId="{C564D263-76DE-4507-B3F3-3625C238B990}" destId="{7C67C7E4-2489-44CA-93C3-2B19B37A4F07}" srcOrd="2" destOrd="0" parTransId="{42B9E30E-66A6-4F66-B720-B40C68D122FE}" sibTransId="{30403803-FD17-4C5F-AA41-C12CC6F66B77}"/>
    <dgm:cxn modelId="{4FED3E74-FB08-4DDF-AC70-A7A447EC6390}" type="presOf" srcId="{7C67C7E4-2489-44CA-93C3-2B19B37A4F07}" destId="{5F53B390-2567-4D02-A26A-EEC4FCE0AF6D}" srcOrd="0" destOrd="0" presId="urn:microsoft.com/office/officeart/2005/8/layout/vList2"/>
    <dgm:cxn modelId="{78CBA275-5E84-4D1F-B8BA-4E9EC3D4F06A}" srcId="{C564D263-76DE-4507-B3F3-3625C238B990}" destId="{66A6C949-F5A3-49C7-B4AC-1834E4EFB331}" srcOrd="0" destOrd="0" parTransId="{4E212DD1-4F77-47F4-AA05-11730261FF7C}" sibTransId="{2B67C3FC-8F15-4E5D-A9E0-1FBA55BE7E17}"/>
    <dgm:cxn modelId="{5122F1B2-DE16-4CB9-B629-87FE8E5C3BE9}" type="presOf" srcId="{66A6C949-F5A3-49C7-B4AC-1834E4EFB331}" destId="{155DC4EA-8A6F-427F-9777-BC9CC1595EAF}" srcOrd="0" destOrd="0" presId="urn:microsoft.com/office/officeart/2005/8/layout/vList2"/>
    <dgm:cxn modelId="{2A8A8CF7-D725-4590-9330-D28AF0987E81}" srcId="{C564D263-76DE-4507-B3F3-3625C238B990}" destId="{F95B14DD-4D31-4090-9F53-1B760C1DD06C}" srcOrd="1" destOrd="0" parTransId="{86D078EE-68F3-4E70-9041-72E60B4234F6}" sibTransId="{7CD147D7-E897-4A41-900D-E0E319B3B500}"/>
    <dgm:cxn modelId="{F7D48EA3-BF57-4B2C-86C3-2C318DA7D91D}" type="presParOf" srcId="{1AE3B75B-6C99-4C6B-B662-3A5A49A35C6D}" destId="{155DC4EA-8A6F-427F-9777-BC9CC1595EAF}" srcOrd="0" destOrd="0" presId="urn:microsoft.com/office/officeart/2005/8/layout/vList2"/>
    <dgm:cxn modelId="{893D7677-C5F1-407D-BC50-EE4086F897B5}" type="presParOf" srcId="{1AE3B75B-6C99-4C6B-B662-3A5A49A35C6D}" destId="{19B8E705-D704-45F1-A9C0-C15E1DF2183B}" srcOrd="1" destOrd="0" presId="urn:microsoft.com/office/officeart/2005/8/layout/vList2"/>
    <dgm:cxn modelId="{A1187B30-9A1C-4C09-8D30-5A551B732741}" type="presParOf" srcId="{1AE3B75B-6C99-4C6B-B662-3A5A49A35C6D}" destId="{2DD8FE8C-F685-464A-AE63-C44D6B0FCEF0}" srcOrd="2" destOrd="0" presId="urn:microsoft.com/office/officeart/2005/8/layout/vList2"/>
    <dgm:cxn modelId="{4605FB09-B344-4F1B-9877-49D36406788C}" type="presParOf" srcId="{1AE3B75B-6C99-4C6B-B662-3A5A49A35C6D}" destId="{4CDC387A-D905-4AB4-86E0-582F80F1CFE9}" srcOrd="3" destOrd="0" presId="urn:microsoft.com/office/officeart/2005/8/layout/vList2"/>
    <dgm:cxn modelId="{5B3B0890-9D67-4C6C-AFF4-BEA4E58540CA}" type="presParOf" srcId="{1AE3B75B-6C99-4C6B-B662-3A5A49A35C6D}" destId="{5F53B390-2567-4D02-A26A-EEC4FCE0AF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3B0934-A8C9-4BC7-8021-6BF81A8C8C8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0D7E06-6507-43DC-BE02-5FCB4BA21324}">
      <dgm:prSet/>
      <dgm:spPr/>
      <dgm:t>
        <a:bodyPr/>
        <a:lstStyle/>
        <a:p>
          <a:pPr rtl="0"/>
          <a:r>
            <a:rPr lang="pt-BR" b="0" i="0" baseline="0" dirty="0"/>
            <a:t>&lt;</a:t>
          </a:r>
          <a:r>
            <a:rPr lang="pt-BR" b="0" i="0" baseline="0" dirty="0">
              <a:latin typeface="Gill Sans MT" panose="02020404030301010803"/>
            </a:rPr>
            <a:t>q&gt;, &lt;blockquote&gt; e &lt;cite&gt;:</a:t>
          </a:r>
          <a:r>
            <a:rPr lang="pt-BR" b="0" i="0" baseline="0" dirty="0"/>
            <a:t> </a:t>
          </a:r>
          <a:r>
            <a:rPr lang="pt-BR" dirty="0">
              <a:latin typeface="Gill Sans MT" panose="02020404030301010803"/>
            </a:rPr>
            <a:t>Citações</a:t>
          </a:r>
          <a:endParaRPr lang="en-US" dirty="0"/>
        </a:p>
      </dgm:t>
    </dgm:pt>
    <dgm:pt modelId="{725C5F5C-7001-4E27-9C68-0549173C6575}" type="parTrans" cxnId="{FF8F273D-51EF-4BBC-9387-DC15BE988A4F}">
      <dgm:prSet/>
      <dgm:spPr/>
      <dgm:t>
        <a:bodyPr/>
        <a:lstStyle/>
        <a:p>
          <a:endParaRPr lang="en-US"/>
        </a:p>
      </dgm:t>
    </dgm:pt>
    <dgm:pt modelId="{7891D4A5-AF6D-4FF9-9340-13C6849A00E3}" type="sibTrans" cxnId="{FF8F273D-51EF-4BBC-9387-DC15BE988A4F}">
      <dgm:prSet/>
      <dgm:spPr/>
      <dgm:t>
        <a:bodyPr/>
        <a:lstStyle/>
        <a:p>
          <a:endParaRPr lang="en-US"/>
        </a:p>
      </dgm:t>
    </dgm:pt>
    <dgm:pt modelId="{58EF0F41-7FD8-492F-BB6B-D3C64CD18C55}">
      <dgm:prSet/>
      <dgm:spPr/>
      <dgm:t>
        <a:bodyPr/>
        <a:lstStyle/>
        <a:p>
          <a:pPr rtl="0"/>
          <a:r>
            <a:rPr lang="pt-BR" b="0" i="0" baseline="0" dirty="0">
              <a:latin typeface="Gill Sans MT" panose="02020404030301010803"/>
            </a:rPr>
            <a:t>   &lt;abbr&gt;:</a:t>
          </a:r>
          <a:r>
            <a:rPr lang="pt-BR" b="0" i="0" baseline="0" dirty="0"/>
            <a:t> </a:t>
          </a:r>
          <a:r>
            <a:rPr lang="pt-BR" dirty="0">
              <a:latin typeface="Gill Sans MT" panose="02020404030301010803"/>
            </a:rPr>
            <a:t>Siglas</a:t>
          </a:r>
          <a:endParaRPr lang="en-US" dirty="0"/>
        </a:p>
      </dgm:t>
    </dgm:pt>
    <dgm:pt modelId="{41D52F51-11D7-4828-9C4E-9DEDC2F52E1E}" type="parTrans" cxnId="{3F3E22B0-0291-44B6-95AD-9A1E3CA54F83}">
      <dgm:prSet/>
      <dgm:spPr/>
      <dgm:t>
        <a:bodyPr/>
        <a:lstStyle/>
        <a:p>
          <a:endParaRPr lang="en-US"/>
        </a:p>
      </dgm:t>
    </dgm:pt>
    <dgm:pt modelId="{2D7AB0F4-5431-4A46-89C0-C052466EBE78}" type="sibTrans" cxnId="{3F3E22B0-0291-44B6-95AD-9A1E3CA54F83}">
      <dgm:prSet/>
      <dgm:spPr/>
      <dgm:t>
        <a:bodyPr/>
        <a:lstStyle/>
        <a:p>
          <a:endParaRPr lang="en-US"/>
        </a:p>
      </dgm:t>
    </dgm:pt>
    <dgm:pt modelId="{CE16C546-EE3C-4DAA-A92D-B0FAD5689396}">
      <dgm:prSet/>
      <dgm:spPr/>
      <dgm:t>
        <a:bodyPr/>
        <a:lstStyle/>
        <a:p>
          <a:r>
            <a:rPr lang="pt-BR" b="0" i="0" baseline="0" dirty="0"/>
            <a:t>&lt;</a:t>
          </a:r>
          <a:r>
            <a:rPr lang="pt-BR" b="0" i="0" baseline="0" dirty="0" err="1"/>
            <a:t>strong</a:t>
          </a:r>
          <a:r>
            <a:rPr lang="pt-BR" b="0" i="0" baseline="0" dirty="0"/>
            <a:t>&gt; e &lt;em&gt;: ênfase semântica</a:t>
          </a:r>
          <a:endParaRPr lang="en-US" dirty="0"/>
        </a:p>
      </dgm:t>
    </dgm:pt>
    <dgm:pt modelId="{65A70C23-6D51-4C30-AADB-CB95E30DB8E1}" type="parTrans" cxnId="{A4A662D2-0E15-4C86-AB11-5BB9DB28C9A8}">
      <dgm:prSet/>
      <dgm:spPr/>
      <dgm:t>
        <a:bodyPr/>
        <a:lstStyle/>
        <a:p>
          <a:endParaRPr lang="en-US"/>
        </a:p>
      </dgm:t>
    </dgm:pt>
    <dgm:pt modelId="{6C19CAC0-A84B-48D6-A4B7-3EC724B19102}" type="sibTrans" cxnId="{A4A662D2-0E15-4C86-AB11-5BB9DB28C9A8}">
      <dgm:prSet/>
      <dgm:spPr/>
      <dgm:t>
        <a:bodyPr/>
        <a:lstStyle/>
        <a:p>
          <a:endParaRPr lang="en-US"/>
        </a:p>
      </dgm:t>
    </dgm:pt>
    <dgm:pt modelId="{F515EE6D-EC04-4CA1-9FE6-DE403A58E468}" type="pres">
      <dgm:prSet presAssocID="{C03B0934-A8C9-4BC7-8021-6BF81A8C8C8A}" presName="vert0" presStyleCnt="0">
        <dgm:presLayoutVars>
          <dgm:dir/>
          <dgm:animOne val="branch"/>
          <dgm:animLvl val="lvl"/>
        </dgm:presLayoutVars>
      </dgm:prSet>
      <dgm:spPr/>
    </dgm:pt>
    <dgm:pt modelId="{CA02B0E3-29DE-41EE-8DE0-3D8B25950DE6}" type="pres">
      <dgm:prSet presAssocID="{780D7E06-6507-43DC-BE02-5FCB4BA21324}" presName="thickLine" presStyleLbl="alignNode1" presStyleIdx="0" presStyleCnt="3"/>
      <dgm:spPr/>
    </dgm:pt>
    <dgm:pt modelId="{047B40B7-0D86-42F8-9584-424B12D572E1}" type="pres">
      <dgm:prSet presAssocID="{780D7E06-6507-43DC-BE02-5FCB4BA21324}" presName="horz1" presStyleCnt="0"/>
      <dgm:spPr/>
    </dgm:pt>
    <dgm:pt modelId="{1B90345C-4F29-45B9-9327-05DBFE8EE1A2}" type="pres">
      <dgm:prSet presAssocID="{780D7E06-6507-43DC-BE02-5FCB4BA21324}" presName="tx1" presStyleLbl="revTx" presStyleIdx="0" presStyleCnt="3"/>
      <dgm:spPr/>
    </dgm:pt>
    <dgm:pt modelId="{78329D4D-2905-4760-AAC2-E11D690D6081}" type="pres">
      <dgm:prSet presAssocID="{780D7E06-6507-43DC-BE02-5FCB4BA21324}" presName="vert1" presStyleCnt="0"/>
      <dgm:spPr/>
    </dgm:pt>
    <dgm:pt modelId="{69B76080-8354-4938-93CC-497C75CBC883}" type="pres">
      <dgm:prSet presAssocID="{58EF0F41-7FD8-492F-BB6B-D3C64CD18C55}" presName="thickLine" presStyleLbl="alignNode1" presStyleIdx="1" presStyleCnt="3"/>
      <dgm:spPr/>
    </dgm:pt>
    <dgm:pt modelId="{B3C40D84-FAAF-4ADB-BD13-26818FB74F4F}" type="pres">
      <dgm:prSet presAssocID="{58EF0F41-7FD8-492F-BB6B-D3C64CD18C55}" presName="horz1" presStyleCnt="0"/>
      <dgm:spPr/>
    </dgm:pt>
    <dgm:pt modelId="{4348AC9F-62FC-4707-A36E-39B33174B555}" type="pres">
      <dgm:prSet presAssocID="{58EF0F41-7FD8-492F-BB6B-D3C64CD18C55}" presName="tx1" presStyleLbl="revTx" presStyleIdx="1" presStyleCnt="3"/>
      <dgm:spPr/>
    </dgm:pt>
    <dgm:pt modelId="{FAD9286E-6F84-4CCC-AB63-D0C2CE684DE5}" type="pres">
      <dgm:prSet presAssocID="{58EF0F41-7FD8-492F-BB6B-D3C64CD18C55}" presName="vert1" presStyleCnt="0"/>
      <dgm:spPr/>
    </dgm:pt>
    <dgm:pt modelId="{4F4DF45A-452F-48F2-9AEF-41E9DDFC7718}" type="pres">
      <dgm:prSet presAssocID="{CE16C546-EE3C-4DAA-A92D-B0FAD5689396}" presName="thickLine" presStyleLbl="alignNode1" presStyleIdx="2" presStyleCnt="3"/>
      <dgm:spPr/>
    </dgm:pt>
    <dgm:pt modelId="{D9359088-7C04-4138-B117-9FB36D555018}" type="pres">
      <dgm:prSet presAssocID="{CE16C546-EE3C-4DAA-A92D-B0FAD5689396}" presName="horz1" presStyleCnt="0"/>
      <dgm:spPr/>
    </dgm:pt>
    <dgm:pt modelId="{037A88C3-D789-4632-BF47-BB1E30024357}" type="pres">
      <dgm:prSet presAssocID="{CE16C546-EE3C-4DAA-A92D-B0FAD5689396}" presName="tx1" presStyleLbl="revTx" presStyleIdx="2" presStyleCnt="3"/>
      <dgm:spPr/>
    </dgm:pt>
    <dgm:pt modelId="{2AC25F1E-0538-4060-BD14-467EA8616BD8}" type="pres">
      <dgm:prSet presAssocID="{CE16C546-EE3C-4DAA-A92D-B0FAD5689396}" presName="vert1" presStyleCnt="0"/>
      <dgm:spPr/>
    </dgm:pt>
  </dgm:ptLst>
  <dgm:cxnLst>
    <dgm:cxn modelId="{B4F48C16-0E5E-41D6-A042-8CF90FD12321}" type="presOf" srcId="{780D7E06-6507-43DC-BE02-5FCB4BA21324}" destId="{1B90345C-4F29-45B9-9327-05DBFE8EE1A2}" srcOrd="0" destOrd="0" presId="urn:microsoft.com/office/officeart/2008/layout/LinedList"/>
    <dgm:cxn modelId="{2822C138-56D2-4EB7-BE7C-63B88E58E5B7}" type="presOf" srcId="{58EF0F41-7FD8-492F-BB6B-D3C64CD18C55}" destId="{4348AC9F-62FC-4707-A36E-39B33174B555}" srcOrd="0" destOrd="0" presId="urn:microsoft.com/office/officeart/2008/layout/LinedList"/>
    <dgm:cxn modelId="{08BD3C3C-3115-48EE-9879-109DDF463A1A}" type="presOf" srcId="{CE16C546-EE3C-4DAA-A92D-B0FAD5689396}" destId="{037A88C3-D789-4632-BF47-BB1E30024357}" srcOrd="0" destOrd="0" presId="urn:microsoft.com/office/officeart/2008/layout/LinedList"/>
    <dgm:cxn modelId="{FF8F273D-51EF-4BBC-9387-DC15BE988A4F}" srcId="{C03B0934-A8C9-4BC7-8021-6BF81A8C8C8A}" destId="{780D7E06-6507-43DC-BE02-5FCB4BA21324}" srcOrd="0" destOrd="0" parTransId="{725C5F5C-7001-4E27-9C68-0549173C6575}" sibTransId="{7891D4A5-AF6D-4FF9-9340-13C6849A00E3}"/>
    <dgm:cxn modelId="{BA8A9E43-3E04-4251-B842-D63DD31628C9}" type="presOf" srcId="{C03B0934-A8C9-4BC7-8021-6BF81A8C8C8A}" destId="{F515EE6D-EC04-4CA1-9FE6-DE403A58E468}" srcOrd="0" destOrd="0" presId="urn:microsoft.com/office/officeart/2008/layout/LinedList"/>
    <dgm:cxn modelId="{3F3E22B0-0291-44B6-95AD-9A1E3CA54F83}" srcId="{C03B0934-A8C9-4BC7-8021-6BF81A8C8C8A}" destId="{58EF0F41-7FD8-492F-BB6B-D3C64CD18C55}" srcOrd="1" destOrd="0" parTransId="{41D52F51-11D7-4828-9C4E-9DEDC2F52E1E}" sibTransId="{2D7AB0F4-5431-4A46-89C0-C052466EBE78}"/>
    <dgm:cxn modelId="{A4A662D2-0E15-4C86-AB11-5BB9DB28C9A8}" srcId="{C03B0934-A8C9-4BC7-8021-6BF81A8C8C8A}" destId="{CE16C546-EE3C-4DAA-A92D-B0FAD5689396}" srcOrd="2" destOrd="0" parTransId="{65A70C23-6D51-4C30-AADB-CB95E30DB8E1}" sibTransId="{6C19CAC0-A84B-48D6-A4B7-3EC724B19102}"/>
    <dgm:cxn modelId="{518BC1B0-3BC2-4BB7-96A5-CBCCF1AE6B15}" type="presParOf" srcId="{F515EE6D-EC04-4CA1-9FE6-DE403A58E468}" destId="{CA02B0E3-29DE-41EE-8DE0-3D8B25950DE6}" srcOrd="0" destOrd="0" presId="urn:microsoft.com/office/officeart/2008/layout/LinedList"/>
    <dgm:cxn modelId="{5E28A132-5D1A-4CE2-8DB9-58669374206C}" type="presParOf" srcId="{F515EE6D-EC04-4CA1-9FE6-DE403A58E468}" destId="{047B40B7-0D86-42F8-9584-424B12D572E1}" srcOrd="1" destOrd="0" presId="urn:microsoft.com/office/officeart/2008/layout/LinedList"/>
    <dgm:cxn modelId="{ED784253-6BC9-4DCC-99B6-4D2FEDEF9034}" type="presParOf" srcId="{047B40B7-0D86-42F8-9584-424B12D572E1}" destId="{1B90345C-4F29-45B9-9327-05DBFE8EE1A2}" srcOrd="0" destOrd="0" presId="urn:microsoft.com/office/officeart/2008/layout/LinedList"/>
    <dgm:cxn modelId="{A5DFCFBA-B787-414E-A525-E79101C49FC0}" type="presParOf" srcId="{047B40B7-0D86-42F8-9584-424B12D572E1}" destId="{78329D4D-2905-4760-AAC2-E11D690D6081}" srcOrd="1" destOrd="0" presId="urn:microsoft.com/office/officeart/2008/layout/LinedList"/>
    <dgm:cxn modelId="{49EB43BB-E4F8-4F8B-ACAB-289600DE7AF5}" type="presParOf" srcId="{F515EE6D-EC04-4CA1-9FE6-DE403A58E468}" destId="{69B76080-8354-4938-93CC-497C75CBC883}" srcOrd="2" destOrd="0" presId="urn:microsoft.com/office/officeart/2008/layout/LinedList"/>
    <dgm:cxn modelId="{1A4F83C4-C714-4E5D-B1ED-26D1E2585F8B}" type="presParOf" srcId="{F515EE6D-EC04-4CA1-9FE6-DE403A58E468}" destId="{B3C40D84-FAAF-4ADB-BD13-26818FB74F4F}" srcOrd="3" destOrd="0" presId="urn:microsoft.com/office/officeart/2008/layout/LinedList"/>
    <dgm:cxn modelId="{08B1817C-80E2-4411-98B6-3C1C97D6D01D}" type="presParOf" srcId="{B3C40D84-FAAF-4ADB-BD13-26818FB74F4F}" destId="{4348AC9F-62FC-4707-A36E-39B33174B555}" srcOrd="0" destOrd="0" presId="urn:microsoft.com/office/officeart/2008/layout/LinedList"/>
    <dgm:cxn modelId="{23E343ED-06C3-4692-961A-348EF1219CEE}" type="presParOf" srcId="{B3C40D84-FAAF-4ADB-BD13-26818FB74F4F}" destId="{FAD9286E-6F84-4CCC-AB63-D0C2CE684DE5}" srcOrd="1" destOrd="0" presId="urn:microsoft.com/office/officeart/2008/layout/LinedList"/>
    <dgm:cxn modelId="{67C36EC2-DFCB-4B84-9C20-9E2FDDA8647D}" type="presParOf" srcId="{F515EE6D-EC04-4CA1-9FE6-DE403A58E468}" destId="{4F4DF45A-452F-48F2-9AEF-41E9DDFC7718}" srcOrd="4" destOrd="0" presId="urn:microsoft.com/office/officeart/2008/layout/LinedList"/>
    <dgm:cxn modelId="{85F58797-DB56-4D09-A909-02D597D47264}" type="presParOf" srcId="{F515EE6D-EC04-4CA1-9FE6-DE403A58E468}" destId="{D9359088-7C04-4138-B117-9FB36D555018}" srcOrd="5" destOrd="0" presId="urn:microsoft.com/office/officeart/2008/layout/LinedList"/>
    <dgm:cxn modelId="{217620E4-C95E-456C-8B66-05C557DA49FC}" type="presParOf" srcId="{D9359088-7C04-4138-B117-9FB36D555018}" destId="{037A88C3-D789-4632-BF47-BB1E30024357}" srcOrd="0" destOrd="0" presId="urn:microsoft.com/office/officeart/2008/layout/LinedList"/>
    <dgm:cxn modelId="{9F040533-A49E-4E69-BD66-E4D4CE257BCC}" type="presParOf" srcId="{D9359088-7C04-4138-B117-9FB36D555018}" destId="{2AC25F1E-0538-4060-BD14-467EA8616B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3B0934-A8C9-4BC7-8021-6BF81A8C8C8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0D7E06-6507-43DC-BE02-5FCB4BA21324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&lt;address&gt;: Utilizada para informações de contato</a:t>
          </a:r>
          <a:endParaRPr lang="pt-BR" dirty="0"/>
        </a:p>
      </dgm:t>
    </dgm:pt>
    <dgm:pt modelId="{725C5F5C-7001-4E27-9C68-0549173C6575}" type="parTrans" cxnId="{FF8F273D-51EF-4BBC-9387-DC15BE988A4F}">
      <dgm:prSet/>
      <dgm:spPr/>
      <dgm:t>
        <a:bodyPr/>
        <a:lstStyle/>
        <a:p>
          <a:endParaRPr lang="en-US"/>
        </a:p>
      </dgm:t>
    </dgm:pt>
    <dgm:pt modelId="{7891D4A5-AF6D-4FF9-9340-13C6849A00E3}" type="sibTrans" cxnId="{FF8F273D-51EF-4BBC-9387-DC15BE988A4F}">
      <dgm:prSet/>
      <dgm:spPr/>
      <dgm:t>
        <a:bodyPr/>
        <a:lstStyle/>
        <a:p>
          <a:endParaRPr lang="en-US"/>
        </a:p>
      </dgm:t>
    </dgm:pt>
    <dgm:pt modelId="{58EF0F41-7FD8-492F-BB6B-D3C64CD18C55}">
      <dgm:prSet/>
      <dgm:spPr/>
      <dgm:t>
        <a:bodyPr/>
        <a:lstStyle/>
        <a:p>
          <a:pPr rtl="0"/>
          <a:r>
            <a:rPr lang="pt-BR" b="0" i="0" baseline="0" dirty="0">
              <a:latin typeface="Gill Sans MT" panose="02020404030301010803"/>
            </a:rPr>
            <a:t>&lt;</a:t>
          </a:r>
          <a:r>
            <a:rPr lang="pt-BR" b="0" i="0" baseline="0" dirty="0" err="1">
              <a:latin typeface="Gill Sans MT" panose="02020404030301010803"/>
            </a:rPr>
            <a:t>del</a:t>
          </a:r>
          <a:r>
            <a:rPr lang="pt-BR" b="0" i="0" baseline="0" dirty="0">
              <a:latin typeface="Gill Sans MT" panose="02020404030301010803"/>
            </a:rPr>
            <a:t>&gt; e &lt;s&gt;:</a:t>
          </a:r>
          <a:r>
            <a:rPr lang="pt-BR" b="0" i="0" baseline="0" dirty="0"/>
            <a:t> </a:t>
          </a:r>
          <a:r>
            <a:rPr lang="pt-BR" dirty="0">
              <a:latin typeface="Gill Sans MT" panose="02020404030301010803"/>
            </a:rPr>
            <a:t>Utilizadas para informar conteúdos deletados ou não relevantes no momento</a:t>
          </a:r>
          <a:endParaRPr lang="pt-BR" dirty="0"/>
        </a:p>
      </dgm:t>
    </dgm:pt>
    <dgm:pt modelId="{41D52F51-11D7-4828-9C4E-9DEDC2F52E1E}" type="parTrans" cxnId="{3F3E22B0-0291-44B6-95AD-9A1E3CA54F83}">
      <dgm:prSet/>
      <dgm:spPr/>
      <dgm:t>
        <a:bodyPr/>
        <a:lstStyle/>
        <a:p>
          <a:endParaRPr lang="en-US"/>
        </a:p>
      </dgm:t>
    </dgm:pt>
    <dgm:pt modelId="{2D7AB0F4-5431-4A46-89C0-C052466EBE78}" type="sibTrans" cxnId="{3F3E22B0-0291-44B6-95AD-9A1E3CA54F83}">
      <dgm:prSet/>
      <dgm:spPr/>
      <dgm:t>
        <a:bodyPr/>
        <a:lstStyle/>
        <a:p>
          <a:endParaRPr lang="en-US"/>
        </a:p>
      </dgm:t>
    </dgm:pt>
    <dgm:pt modelId="{5A5C3504-FE9A-4EA3-A8C9-9C02E94F6C68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&lt;</a:t>
          </a:r>
          <a:r>
            <a:rPr lang="pt-BR" dirty="0" err="1">
              <a:latin typeface="Gill Sans MT" panose="02020404030301010803"/>
            </a:rPr>
            <a:t>ins</a:t>
          </a:r>
          <a:r>
            <a:rPr lang="pt-BR" dirty="0">
              <a:latin typeface="Gill Sans MT" panose="02020404030301010803"/>
            </a:rPr>
            <a:t>&gt;: Informar que um texto foi adicionado ao original</a:t>
          </a:r>
        </a:p>
      </dgm:t>
    </dgm:pt>
    <dgm:pt modelId="{CF9A74B2-803F-4B5C-9B5B-6C78923F32BA}" type="parTrans" cxnId="{6E29D58F-E43F-4CBC-8684-85175EE0C3E2}">
      <dgm:prSet/>
      <dgm:spPr/>
    </dgm:pt>
    <dgm:pt modelId="{CEF0FE2F-C4FB-4A10-882C-9D7FC042D741}" type="sibTrans" cxnId="{6E29D58F-E43F-4CBC-8684-85175EE0C3E2}">
      <dgm:prSet/>
      <dgm:spPr/>
    </dgm:pt>
    <dgm:pt modelId="{F515EE6D-EC04-4CA1-9FE6-DE403A58E468}" type="pres">
      <dgm:prSet presAssocID="{C03B0934-A8C9-4BC7-8021-6BF81A8C8C8A}" presName="vert0" presStyleCnt="0">
        <dgm:presLayoutVars>
          <dgm:dir/>
          <dgm:animOne val="branch"/>
          <dgm:animLvl val="lvl"/>
        </dgm:presLayoutVars>
      </dgm:prSet>
      <dgm:spPr/>
    </dgm:pt>
    <dgm:pt modelId="{CA02B0E3-29DE-41EE-8DE0-3D8B25950DE6}" type="pres">
      <dgm:prSet presAssocID="{780D7E06-6507-43DC-BE02-5FCB4BA21324}" presName="thickLine" presStyleLbl="alignNode1" presStyleIdx="0" presStyleCnt="3"/>
      <dgm:spPr/>
    </dgm:pt>
    <dgm:pt modelId="{047B40B7-0D86-42F8-9584-424B12D572E1}" type="pres">
      <dgm:prSet presAssocID="{780D7E06-6507-43DC-BE02-5FCB4BA21324}" presName="horz1" presStyleCnt="0"/>
      <dgm:spPr/>
    </dgm:pt>
    <dgm:pt modelId="{1B90345C-4F29-45B9-9327-05DBFE8EE1A2}" type="pres">
      <dgm:prSet presAssocID="{780D7E06-6507-43DC-BE02-5FCB4BA21324}" presName="tx1" presStyleLbl="revTx" presStyleIdx="0" presStyleCnt="3"/>
      <dgm:spPr/>
    </dgm:pt>
    <dgm:pt modelId="{78329D4D-2905-4760-AAC2-E11D690D6081}" type="pres">
      <dgm:prSet presAssocID="{780D7E06-6507-43DC-BE02-5FCB4BA21324}" presName="vert1" presStyleCnt="0"/>
      <dgm:spPr/>
    </dgm:pt>
    <dgm:pt modelId="{69B76080-8354-4938-93CC-497C75CBC883}" type="pres">
      <dgm:prSet presAssocID="{58EF0F41-7FD8-492F-BB6B-D3C64CD18C55}" presName="thickLine" presStyleLbl="alignNode1" presStyleIdx="1" presStyleCnt="3"/>
      <dgm:spPr/>
    </dgm:pt>
    <dgm:pt modelId="{B3C40D84-FAAF-4ADB-BD13-26818FB74F4F}" type="pres">
      <dgm:prSet presAssocID="{58EF0F41-7FD8-492F-BB6B-D3C64CD18C55}" presName="horz1" presStyleCnt="0"/>
      <dgm:spPr/>
    </dgm:pt>
    <dgm:pt modelId="{4348AC9F-62FC-4707-A36E-39B33174B555}" type="pres">
      <dgm:prSet presAssocID="{58EF0F41-7FD8-492F-BB6B-D3C64CD18C55}" presName="tx1" presStyleLbl="revTx" presStyleIdx="1" presStyleCnt="3"/>
      <dgm:spPr/>
    </dgm:pt>
    <dgm:pt modelId="{FAD9286E-6F84-4CCC-AB63-D0C2CE684DE5}" type="pres">
      <dgm:prSet presAssocID="{58EF0F41-7FD8-492F-BB6B-D3C64CD18C55}" presName="vert1" presStyleCnt="0"/>
      <dgm:spPr/>
    </dgm:pt>
    <dgm:pt modelId="{5A6924E8-E2BD-4B90-8095-00A9837B6654}" type="pres">
      <dgm:prSet presAssocID="{5A5C3504-FE9A-4EA3-A8C9-9C02E94F6C68}" presName="thickLine" presStyleLbl="alignNode1" presStyleIdx="2" presStyleCnt="3"/>
      <dgm:spPr/>
    </dgm:pt>
    <dgm:pt modelId="{A9AD9BE3-09BB-4548-BE86-5191C8F39828}" type="pres">
      <dgm:prSet presAssocID="{5A5C3504-FE9A-4EA3-A8C9-9C02E94F6C68}" presName="horz1" presStyleCnt="0"/>
      <dgm:spPr/>
    </dgm:pt>
    <dgm:pt modelId="{4B019D64-7458-480A-AF14-69AB05427569}" type="pres">
      <dgm:prSet presAssocID="{5A5C3504-FE9A-4EA3-A8C9-9C02E94F6C68}" presName="tx1" presStyleLbl="revTx" presStyleIdx="2" presStyleCnt="3"/>
      <dgm:spPr/>
    </dgm:pt>
    <dgm:pt modelId="{DFC8FF93-E37C-4E89-A4F1-7E4429A23640}" type="pres">
      <dgm:prSet presAssocID="{5A5C3504-FE9A-4EA3-A8C9-9C02E94F6C68}" presName="vert1" presStyleCnt="0"/>
      <dgm:spPr/>
    </dgm:pt>
  </dgm:ptLst>
  <dgm:cxnLst>
    <dgm:cxn modelId="{C83B0919-81F4-4A8F-BDB1-36B5196EC9FB}" type="presOf" srcId="{58EF0F41-7FD8-492F-BB6B-D3C64CD18C55}" destId="{4348AC9F-62FC-4707-A36E-39B33174B555}" srcOrd="0" destOrd="0" presId="urn:microsoft.com/office/officeart/2008/layout/LinedList"/>
    <dgm:cxn modelId="{2CCEDA2D-173E-4A57-AD5C-15FACD18B8B8}" type="presOf" srcId="{780D7E06-6507-43DC-BE02-5FCB4BA21324}" destId="{1B90345C-4F29-45B9-9327-05DBFE8EE1A2}" srcOrd="0" destOrd="0" presId="urn:microsoft.com/office/officeart/2008/layout/LinedList"/>
    <dgm:cxn modelId="{5862DA2E-0058-4D0C-9D16-986DA6B43E4D}" type="presOf" srcId="{5A5C3504-FE9A-4EA3-A8C9-9C02E94F6C68}" destId="{4B019D64-7458-480A-AF14-69AB05427569}" srcOrd="0" destOrd="0" presId="urn:microsoft.com/office/officeart/2008/layout/LinedList"/>
    <dgm:cxn modelId="{FF8F273D-51EF-4BBC-9387-DC15BE988A4F}" srcId="{C03B0934-A8C9-4BC7-8021-6BF81A8C8C8A}" destId="{780D7E06-6507-43DC-BE02-5FCB4BA21324}" srcOrd="0" destOrd="0" parTransId="{725C5F5C-7001-4E27-9C68-0549173C6575}" sibTransId="{7891D4A5-AF6D-4FF9-9340-13C6849A00E3}"/>
    <dgm:cxn modelId="{BA8A9E43-3E04-4251-B842-D63DD31628C9}" type="presOf" srcId="{C03B0934-A8C9-4BC7-8021-6BF81A8C8C8A}" destId="{F515EE6D-EC04-4CA1-9FE6-DE403A58E468}" srcOrd="0" destOrd="0" presId="urn:microsoft.com/office/officeart/2008/layout/LinedList"/>
    <dgm:cxn modelId="{6E29D58F-E43F-4CBC-8684-85175EE0C3E2}" srcId="{C03B0934-A8C9-4BC7-8021-6BF81A8C8C8A}" destId="{5A5C3504-FE9A-4EA3-A8C9-9C02E94F6C68}" srcOrd="2" destOrd="0" parTransId="{CF9A74B2-803F-4B5C-9B5B-6C78923F32BA}" sibTransId="{CEF0FE2F-C4FB-4A10-882C-9D7FC042D741}"/>
    <dgm:cxn modelId="{3F3E22B0-0291-44B6-95AD-9A1E3CA54F83}" srcId="{C03B0934-A8C9-4BC7-8021-6BF81A8C8C8A}" destId="{58EF0F41-7FD8-492F-BB6B-D3C64CD18C55}" srcOrd="1" destOrd="0" parTransId="{41D52F51-11D7-4828-9C4E-9DEDC2F52E1E}" sibTransId="{2D7AB0F4-5431-4A46-89C0-C052466EBE78}"/>
    <dgm:cxn modelId="{E025D9BA-8331-44A7-814A-05EE3EE9A72D}" type="presParOf" srcId="{F515EE6D-EC04-4CA1-9FE6-DE403A58E468}" destId="{CA02B0E3-29DE-41EE-8DE0-3D8B25950DE6}" srcOrd="0" destOrd="0" presId="urn:microsoft.com/office/officeart/2008/layout/LinedList"/>
    <dgm:cxn modelId="{B4DD30D0-4304-4AB0-8845-A1E2569CE4F9}" type="presParOf" srcId="{F515EE6D-EC04-4CA1-9FE6-DE403A58E468}" destId="{047B40B7-0D86-42F8-9584-424B12D572E1}" srcOrd="1" destOrd="0" presId="urn:microsoft.com/office/officeart/2008/layout/LinedList"/>
    <dgm:cxn modelId="{8BB31195-32A6-4E24-9C85-692DF099CE72}" type="presParOf" srcId="{047B40B7-0D86-42F8-9584-424B12D572E1}" destId="{1B90345C-4F29-45B9-9327-05DBFE8EE1A2}" srcOrd="0" destOrd="0" presId="urn:microsoft.com/office/officeart/2008/layout/LinedList"/>
    <dgm:cxn modelId="{D40599AA-B330-449D-B21C-F0AC0947C45E}" type="presParOf" srcId="{047B40B7-0D86-42F8-9584-424B12D572E1}" destId="{78329D4D-2905-4760-AAC2-E11D690D6081}" srcOrd="1" destOrd="0" presId="urn:microsoft.com/office/officeart/2008/layout/LinedList"/>
    <dgm:cxn modelId="{D3EE21B4-62CA-4E53-A1A8-C1190F82E186}" type="presParOf" srcId="{F515EE6D-EC04-4CA1-9FE6-DE403A58E468}" destId="{69B76080-8354-4938-93CC-497C75CBC883}" srcOrd="2" destOrd="0" presId="urn:microsoft.com/office/officeart/2008/layout/LinedList"/>
    <dgm:cxn modelId="{29454323-CA65-450D-BBBF-8AB27E6036C2}" type="presParOf" srcId="{F515EE6D-EC04-4CA1-9FE6-DE403A58E468}" destId="{B3C40D84-FAAF-4ADB-BD13-26818FB74F4F}" srcOrd="3" destOrd="0" presId="urn:microsoft.com/office/officeart/2008/layout/LinedList"/>
    <dgm:cxn modelId="{7907DB2C-713C-4888-8A80-58418376468E}" type="presParOf" srcId="{B3C40D84-FAAF-4ADB-BD13-26818FB74F4F}" destId="{4348AC9F-62FC-4707-A36E-39B33174B555}" srcOrd="0" destOrd="0" presId="urn:microsoft.com/office/officeart/2008/layout/LinedList"/>
    <dgm:cxn modelId="{CC13EC66-16D4-4346-86A6-76D508A5B456}" type="presParOf" srcId="{B3C40D84-FAAF-4ADB-BD13-26818FB74F4F}" destId="{FAD9286E-6F84-4CCC-AB63-D0C2CE684DE5}" srcOrd="1" destOrd="0" presId="urn:microsoft.com/office/officeart/2008/layout/LinedList"/>
    <dgm:cxn modelId="{CB9AF297-9E73-4A21-8922-C1BA90F4B755}" type="presParOf" srcId="{F515EE6D-EC04-4CA1-9FE6-DE403A58E468}" destId="{5A6924E8-E2BD-4B90-8095-00A9837B6654}" srcOrd="4" destOrd="0" presId="urn:microsoft.com/office/officeart/2008/layout/LinedList"/>
    <dgm:cxn modelId="{636B1F27-D132-4246-A5A2-0704DEAC33C7}" type="presParOf" srcId="{F515EE6D-EC04-4CA1-9FE6-DE403A58E468}" destId="{A9AD9BE3-09BB-4548-BE86-5191C8F39828}" srcOrd="5" destOrd="0" presId="urn:microsoft.com/office/officeart/2008/layout/LinedList"/>
    <dgm:cxn modelId="{E610AD43-A7F7-4A15-AC11-E0DA283A3DA7}" type="presParOf" srcId="{A9AD9BE3-09BB-4548-BE86-5191C8F39828}" destId="{4B019D64-7458-480A-AF14-69AB05427569}" srcOrd="0" destOrd="0" presId="urn:microsoft.com/office/officeart/2008/layout/LinedList"/>
    <dgm:cxn modelId="{2F7C91F6-8D8F-46D1-89D8-B88081760607}" type="presParOf" srcId="{A9AD9BE3-09BB-4548-BE86-5191C8F39828}" destId="{DFC8FF93-E37C-4E89-A4F1-7E4429A236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CD38CF-C30A-45DE-9C2D-94AA1F948E9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F438D36-788F-4A93-8035-3ED5D0627FD7}">
      <dgm:prSet/>
      <dgm:spPr/>
      <dgm:t>
        <a:bodyPr/>
        <a:lstStyle/>
        <a:p>
          <a:pPr>
            <a:defRPr b="1"/>
          </a:pPr>
          <a:r>
            <a:rPr lang="pt-BR" b="1"/>
            <a:t>Não ordenada (bullet points)</a:t>
          </a:r>
          <a:r>
            <a:rPr lang="pt-BR"/>
            <a:t>:</a:t>
          </a:r>
          <a:br>
            <a:rPr lang="pt-BR"/>
          </a:br>
          <a:endParaRPr lang="en-US"/>
        </a:p>
      </dgm:t>
    </dgm:pt>
    <dgm:pt modelId="{3CCCB755-C6A3-4955-B434-0844426795A4}" type="parTrans" cxnId="{51F7B1B4-5882-4B16-AA85-F0DD0CFF5E9B}">
      <dgm:prSet/>
      <dgm:spPr/>
      <dgm:t>
        <a:bodyPr/>
        <a:lstStyle/>
        <a:p>
          <a:endParaRPr lang="en-US"/>
        </a:p>
      </dgm:t>
    </dgm:pt>
    <dgm:pt modelId="{161BAA0D-81B1-4101-922E-8FD980372A48}" type="sibTrans" cxnId="{51F7B1B4-5882-4B16-AA85-F0DD0CFF5E9B}">
      <dgm:prSet/>
      <dgm:spPr/>
      <dgm:t>
        <a:bodyPr/>
        <a:lstStyle/>
        <a:p>
          <a:endParaRPr lang="en-US"/>
        </a:p>
      </dgm:t>
    </dgm:pt>
    <dgm:pt modelId="{B36D9719-CA18-4942-B59D-AA33F3B45435}">
      <dgm:prSet/>
      <dgm:spPr/>
      <dgm:t>
        <a:bodyPr/>
        <a:lstStyle/>
        <a:p>
          <a:r>
            <a:rPr lang="it-IT"/>
            <a:t>&lt;ul&gt;</a:t>
          </a:r>
          <a:endParaRPr lang="en-US"/>
        </a:p>
      </dgm:t>
    </dgm:pt>
    <dgm:pt modelId="{CBB0C332-B52D-4CB9-916A-99567D2A4376}" type="parTrans" cxnId="{406DC145-95EB-4AB9-B3FA-3E304D73CF4A}">
      <dgm:prSet/>
      <dgm:spPr/>
      <dgm:t>
        <a:bodyPr/>
        <a:lstStyle/>
        <a:p>
          <a:endParaRPr lang="en-US"/>
        </a:p>
      </dgm:t>
    </dgm:pt>
    <dgm:pt modelId="{7D8657BE-9EA4-4E3F-9445-4B3318A792BC}" type="sibTrans" cxnId="{406DC145-95EB-4AB9-B3FA-3E304D73CF4A}">
      <dgm:prSet/>
      <dgm:spPr/>
      <dgm:t>
        <a:bodyPr/>
        <a:lstStyle/>
        <a:p>
          <a:endParaRPr lang="en-US"/>
        </a:p>
      </dgm:t>
    </dgm:pt>
    <dgm:pt modelId="{43545068-886A-4839-A786-28694D58EFBD}">
      <dgm:prSet/>
      <dgm:spPr/>
      <dgm:t>
        <a:bodyPr/>
        <a:lstStyle/>
        <a:p>
          <a:r>
            <a:rPr lang="it-IT"/>
            <a:t>&lt;li&gt;Item 1&lt;/li&gt;</a:t>
          </a:r>
          <a:endParaRPr lang="en-US"/>
        </a:p>
      </dgm:t>
    </dgm:pt>
    <dgm:pt modelId="{A700D574-DE74-406A-9028-EDA892FD2DDC}" type="parTrans" cxnId="{FD387633-FADA-4006-BEEE-A36C69014D35}">
      <dgm:prSet/>
      <dgm:spPr/>
      <dgm:t>
        <a:bodyPr/>
        <a:lstStyle/>
        <a:p>
          <a:endParaRPr lang="en-US"/>
        </a:p>
      </dgm:t>
    </dgm:pt>
    <dgm:pt modelId="{0134E637-940C-4AD2-9BFE-C5223064350D}" type="sibTrans" cxnId="{FD387633-FADA-4006-BEEE-A36C69014D35}">
      <dgm:prSet/>
      <dgm:spPr/>
      <dgm:t>
        <a:bodyPr/>
        <a:lstStyle/>
        <a:p>
          <a:endParaRPr lang="en-US"/>
        </a:p>
      </dgm:t>
    </dgm:pt>
    <dgm:pt modelId="{146CB393-B4C1-4B2A-BEE6-C3BBB6A61449}">
      <dgm:prSet/>
      <dgm:spPr/>
      <dgm:t>
        <a:bodyPr/>
        <a:lstStyle/>
        <a:p>
          <a:r>
            <a:rPr lang="it-IT"/>
            <a:t>&lt;li&gt;Item 2&lt;/li&gt;</a:t>
          </a:r>
          <a:endParaRPr lang="en-US"/>
        </a:p>
      </dgm:t>
    </dgm:pt>
    <dgm:pt modelId="{F9DD792B-3617-4AE7-BD6B-C1CB7CA4C528}" type="parTrans" cxnId="{D003D859-0872-4BFA-A435-981352D19912}">
      <dgm:prSet/>
      <dgm:spPr/>
      <dgm:t>
        <a:bodyPr/>
        <a:lstStyle/>
        <a:p>
          <a:endParaRPr lang="en-US"/>
        </a:p>
      </dgm:t>
    </dgm:pt>
    <dgm:pt modelId="{E256F941-AE25-4097-89F3-68EE73FF7BE4}" type="sibTrans" cxnId="{D003D859-0872-4BFA-A435-981352D19912}">
      <dgm:prSet/>
      <dgm:spPr/>
      <dgm:t>
        <a:bodyPr/>
        <a:lstStyle/>
        <a:p>
          <a:endParaRPr lang="en-US"/>
        </a:p>
      </dgm:t>
    </dgm:pt>
    <dgm:pt modelId="{D1F5BF98-12AA-4612-BEA9-9AF2ABE1ABEE}">
      <dgm:prSet/>
      <dgm:spPr/>
      <dgm:t>
        <a:bodyPr/>
        <a:lstStyle/>
        <a:p>
          <a:r>
            <a:rPr lang="it-IT"/>
            <a:t>&lt;/ul&gt;</a:t>
          </a:r>
          <a:endParaRPr lang="en-US"/>
        </a:p>
      </dgm:t>
    </dgm:pt>
    <dgm:pt modelId="{1416071A-1392-4771-BCCD-4019ACC15F92}" type="parTrans" cxnId="{7CABAF7C-D54F-47EE-BD15-42CE4865D8EC}">
      <dgm:prSet/>
      <dgm:spPr/>
      <dgm:t>
        <a:bodyPr/>
        <a:lstStyle/>
        <a:p>
          <a:endParaRPr lang="en-US"/>
        </a:p>
      </dgm:t>
    </dgm:pt>
    <dgm:pt modelId="{A1CA1548-DD6C-42D7-A854-00FCC135D5AE}" type="sibTrans" cxnId="{7CABAF7C-D54F-47EE-BD15-42CE4865D8EC}">
      <dgm:prSet/>
      <dgm:spPr/>
      <dgm:t>
        <a:bodyPr/>
        <a:lstStyle/>
        <a:p>
          <a:endParaRPr lang="en-US"/>
        </a:p>
      </dgm:t>
    </dgm:pt>
    <dgm:pt modelId="{24026AF9-D213-45C0-9896-CCFD28FCF751}">
      <dgm:prSet/>
      <dgm:spPr/>
      <dgm:t>
        <a:bodyPr/>
        <a:lstStyle/>
        <a:p>
          <a:pPr>
            <a:defRPr b="1"/>
          </a:pPr>
          <a:r>
            <a:rPr lang="pt-BR" b="1"/>
            <a:t>Ordenada (numerada)</a:t>
          </a:r>
          <a:r>
            <a:rPr lang="pt-BR"/>
            <a:t>:</a:t>
          </a:r>
          <a:endParaRPr lang="en-US"/>
        </a:p>
      </dgm:t>
    </dgm:pt>
    <dgm:pt modelId="{332FB452-02BA-483D-AE17-2E0509BC7E83}" type="parTrans" cxnId="{34E2E17F-EE04-44E8-92E7-7812238407DD}">
      <dgm:prSet/>
      <dgm:spPr/>
      <dgm:t>
        <a:bodyPr/>
        <a:lstStyle/>
        <a:p>
          <a:endParaRPr lang="en-US"/>
        </a:p>
      </dgm:t>
    </dgm:pt>
    <dgm:pt modelId="{A2654A2E-4652-4E7A-85AF-AADBA72620FD}" type="sibTrans" cxnId="{34E2E17F-EE04-44E8-92E7-7812238407DD}">
      <dgm:prSet/>
      <dgm:spPr/>
      <dgm:t>
        <a:bodyPr/>
        <a:lstStyle/>
        <a:p>
          <a:endParaRPr lang="en-US"/>
        </a:p>
      </dgm:t>
    </dgm:pt>
    <dgm:pt modelId="{7956ACBC-6797-41B9-8D17-6763577A9B77}">
      <dgm:prSet/>
      <dgm:spPr/>
      <dgm:t>
        <a:bodyPr/>
        <a:lstStyle/>
        <a:p>
          <a:r>
            <a:rPr lang="it-IT"/>
            <a:t>&lt;ol&gt;</a:t>
          </a:r>
          <a:endParaRPr lang="en-US"/>
        </a:p>
      </dgm:t>
    </dgm:pt>
    <dgm:pt modelId="{1FCC07C9-0253-414D-B3B7-0A7DC6CA81A7}" type="parTrans" cxnId="{9677DC4D-F0AF-48E9-BE17-0779F05E345E}">
      <dgm:prSet/>
      <dgm:spPr/>
      <dgm:t>
        <a:bodyPr/>
        <a:lstStyle/>
        <a:p>
          <a:endParaRPr lang="en-US"/>
        </a:p>
      </dgm:t>
    </dgm:pt>
    <dgm:pt modelId="{ECCAA1C0-8288-4B77-A798-1A9B60DC9872}" type="sibTrans" cxnId="{9677DC4D-F0AF-48E9-BE17-0779F05E345E}">
      <dgm:prSet/>
      <dgm:spPr/>
      <dgm:t>
        <a:bodyPr/>
        <a:lstStyle/>
        <a:p>
          <a:endParaRPr lang="en-US"/>
        </a:p>
      </dgm:t>
    </dgm:pt>
    <dgm:pt modelId="{AE75BD09-8446-4425-A768-06636AE8D49E}">
      <dgm:prSet/>
      <dgm:spPr/>
      <dgm:t>
        <a:bodyPr/>
        <a:lstStyle/>
        <a:p>
          <a:r>
            <a:rPr lang="it-IT"/>
            <a:t>&lt;li&gt;Passo 1&lt;/li&gt;</a:t>
          </a:r>
          <a:endParaRPr lang="en-US"/>
        </a:p>
      </dgm:t>
    </dgm:pt>
    <dgm:pt modelId="{9AB0F07A-A461-4303-BBA9-9288F333E265}" type="parTrans" cxnId="{320EC5E9-B7AE-4EBD-994E-2E2995A772CB}">
      <dgm:prSet/>
      <dgm:spPr/>
      <dgm:t>
        <a:bodyPr/>
        <a:lstStyle/>
        <a:p>
          <a:endParaRPr lang="en-US"/>
        </a:p>
      </dgm:t>
    </dgm:pt>
    <dgm:pt modelId="{74D4FA40-72FE-4846-873D-D66BB2DD7F82}" type="sibTrans" cxnId="{320EC5E9-B7AE-4EBD-994E-2E2995A772CB}">
      <dgm:prSet/>
      <dgm:spPr/>
      <dgm:t>
        <a:bodyPr/>
        <a:lstStyle/>
        <a:p>
          <a:endParaRPr lang="en-US"/>
        </a:p>
      </dgm:t>
    </dgm:pt>
    <dgm:pt modelId="{25EED0C7-188D-4B67-B5BF-F1D6DA19C5D0}">
      <dgm:prSet/>
      <dgm:spPr/>
      <dgm:t>
        <a:bodyPr/>
        <a:lstStyle/>
        <a:p>
          <a:r>
            <a:rPr lang="it-IT"/>
            <a:t>&lt;li&gt;Passo 2&lt;/li&gt;</a:t>
          </a:r>
          <a:endParaRPr lang="en-US"/>
        </a:p>
      </dgm:t>
    </dgm:pt>
    <dgm:pt modelId="{E011510C-A331-423A-85ED-473638CEA4F3}" type="parTrans" cxnId="{5F3A83B5-B589-4B72-9B29-0C4B7EB22F76}">
      <dgm:prSet/>
      <dgm:spPr/>
      <dgm:t>
        <a:bodyPr/>
        <a:lstStyle/>
        <a:p>
          <a:endParaRPr lang="en-US"/>
        </a:p>
      </dgm:t>
    </dgm:pt>
    <dgm:pt modelId="{39E0F362-8876-4C4C-B36E-7965F82EA056}" type="sibTrans" cxnId="{5F3A83B5-B589-4B72-9B29-0C4B7EB22F76}">
      <dgm:prSet/>
      <dgm:spPr/>
      <dgm:t>
        <a:bodyPr/>
        <a:lstStyle/>
        <a:p>
          <a:endParaRPr lang="en-US"/>
        </a:p>
      </dgm:t>
    </dgm:pt>
    <dgm:pt modelId="{96118ABC-FEA5-44FE-8D2A-B062DFA9E79B}">
      <dgm:prSet/>
      <dgm:spPr/>
      <dgm:t>
        <a:bodyPr/>
        <a:lstStyle/>
        <a:p>
          <a:r>
            <a:rPr lang="it-IT"/>
            <a:t>&lt;/ol&gt;</a:t>
          </a:r>
          <a:endParaRPr lang="en-US"/>
        </a:p>
      </dgm:t>
    </dgm:pt>
    <dgm:pt modelId="{7E1B3D96-2DF1-463B-9817-7CF9AD193613}" type="parTrans" cxnId="{2F43192F-243D-4632-BD13-86A4EE021337}">
      <dgm:prSet/>
      <dgm:spPr/>
      <dgm:t>
        <a:bodyPr/>
        <a:lstStyle/>
        <a:p>
          <a:endParaRPr lang="en-US"/>
        </a:p>
      </dgm:t>
    </dgm:pt>
    <dgm:pt modelId="{FA69C807-1AC4-4C2A-9DF9-F52A54FEA03A}" type="sibTrans" cxnId="{2F43192F-243D-4632-BD13-86A4EE021337}">
      <dgm:prSet/>
      <dgm:spPr/>
      <dgm:t>
        <a:bodyPr/>
        <a:lstStyle/>
        <a:p>
          <a:endParaRPr lang="en-US"/>
        </a:p>
      </dgm:t>
    </dgm:pt>
    <dgm:pt modelId="{257D2A76-C035-43BC-B0C6-A2604D0E8B55}" type="pres">
      <dgm:prSet presAssocID="{F1CD38CF-C30A-45DE-9C2D-94AA1F948E95}" presName="root" presStyleCnt="0">
        <dgm:presLayoutVars>
          <dgm:dir/>
          <dgm:resizeHandles val="exact"/>
        </dgm:presLayoutVars>
      </dgm:prSet>
      <dgm:spPr/>
    </dgm:pt>
    <dgm:pt modelId="{9C1B82D7-913A-4757-A7F2-02EDDF631959}" type="pres">
      <dgm:prSet presAssocID="{EF438D36-788F-4A93-8035-3ED5D0627FD7}" presName="compNode" presStyleCnt="0"/>
      <dgm:spPr/>
    </dgm:pt>
    <dgm:pt modelId="{41EF79E4-1BB2-490F-9730-8248D08D4F40}" type="pres">
      <dgm:prSet presAssocID="{EF438D36-788F-4A93-8035-3ED5D0627FD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A6597EF1-DD2D-46DF-B2D2-8DB5A4FD97DC}" type="pres">
      <dgm:prSet presAssocID="{EF438D36-788F-4A93-8035-3ED5D0627FD7}" presName="iconSpace" presStyleCnt="0"/>
      <dgm:spPr/>
    </dgm:pt>
    <dgm:pt modelId="{BF703A39-58A5-42D9-AB78-D84BBEEE7C35}" type="pres">
      <dgm:prSet presAssocID="{EF438D36-788F-4A93-8035-3ED5D0627FD7}" presName="parTx" presStyleLbl="revTx" presStyleIdx="0" presStyleCnt="4">
        <dgm:presLayoutVars>
          <dgm:chMax val="0"/>
          <dgm:chPref val="0"/>
        </dgm:presLayoutVars>
      </dgm:prSet>
      <dgm:spPr/>
    </dgm:pt>
    <dgm:pt modelId="{E2E9AD5B-1432-4476-99B0-58846267D938}" type="pres">
      <dgm:prSet presAssocID="{EF438D36-788F-4A93-8035-3ED5D0627FD7}" presName="txSpace" presStyleCnt="0"/>
      <dgm:spPr/>
    </dgm:pt>
    <dgm:pt modelId="{32BEB519-1BE9-4079-B95F-1626638E775F}" type="pres">
      <dgm:prSet presAssocID="{EF438D36-788F-4A93-8035-3ED5D0627FD7}" presName="desTx" presStyleLbl="revTx" presStyleIdx="1" presStyleCnt="4">
        <dgm:presLayoutVars/>
      </dgm:prSet>
      <dgm:spPr/>
    </dgm:pt>
    <dgm:pt modelId="{057AA651-6457-4D00-B280-56E2A06B82AC}" type="pres">
      <dgm:prSet presAssocID="{161BAA0D-81B1-4101-922E-8FD980372A48}" presName="sibTrans" presStyleCnt="0"/>
      <dgm:spPr/>
    </dgm:pt>
    <dgm:pt modelId="{54EF3AD5-8484-45FE-AE35-144EBA86A2B7}" type="pres">
      <dgm:prSet presAssocID="{24026AF9-D213-45C0-9896-CCFD28FCF751}" presName="compNode" presStyleCnt="0"/>
      <dgm:spPr/>
    </dgm:pt>
    <dgm:pt modelId="{6F627FB2-315A-4686-9217-1E92C4078F61}" type="pres">
      <dgm:prSet presAssocID="{24026AF9-D213-45C0-9896-CCFD28FCF75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04FC78BB-88DE-41CB-943B-768D15BF0CAD}" type="pres">
      <dgm:prSet presAssocID="{24026AF9-D213-45C0-9896-CCFD28FCF751}" presName="iconSpace" presStyleCnt="0"/>
      <dgm:spPr/>
    </dgm:pt>
    <dgm:pt modelId="{0EDBE165-66F0-4A67-A99B-2F32D1A804ED}" type="pres">
      <dgm:prSet presAssocID="{24026AF9-D213-45C0-9896-CCFD28FCF751}" presName="parTx" presStyleLbl="revTx" presStyleIdx="2" presStyleCnt="4">
        <dgm:presLayoutVars>
          <dgm:chMax val="0"/>
          <dgm:chPref val="0"/>
        </dgm:presLayoutVars>
      </dgm:prSet>
      <dgm:spPr/>
    </dgm:pt>
    <dgm:pt modelId="{EC09CB01-DC62-49A4-B1DE-5EB242925A28}" type="pres">
      <dgm:prSet presAssocID="{24026AF9-D213-45C0-9896-CCFD28FCF751}" presName="txSpace" presStyleCnt="0"/>
      <dgm:spPr/>
    </dgm:pt>
    <dgm:pt modelId="{543291BB-1D84-4709-B5FD-B5BC564E144D}" type="pres">
      <dgm:prSet presAssocID="{24026AF9-D213-45C0-9896-CCFD28FCF751}" presName="desTx" presStyleLbl="revTx" presStyleIdx="3" presStyleCnt="4">
        <dgm:presLayoutVars/>
      </dgm:prSet>
      <dgm:spPr/>
    </dgm:pt>
  </dgm:ptLst>
  <dgm:cxnLst>
    <dgm:cxn modelId="{BC4CF500-4BF6-425E-9071-602ED59ED537}" type="presOf" srcId="{AE75BD09-8446-4425-A768-06636AE8D49E}" destId="{543291BB-1D84-4709-B5FD-B5BC564E144D}" srcOrd="0" destOrd="1" presId="urn:microsoft.com/office/officeart/2018/5/layout/CenteredIconLabelDescriptionList"/>
    <dgm:cxn modelId="{18DA3021-7703-46E9-90C4-8D0862B59A7D}" type="presOf" srcId="{43545068-886A-4839-A786-28694D58EFBD}" destId="{32BEB519-1BE9-4079-B95F-1626638E775F}" srcOrd="0" destOrd="1" presId="urn:microsoft.com/office/officeart/2018/5/layout/CenteredIconLabelDescriptionList"/>
    <dgm:cxn modelId="{2F43192F-243D-4632-BD13-86A4EE021337}" srcId="{24026AF9-D213-45C0-9896-CCFD28FCF751}" destId="{96118ABC-FEA5-44FE-8D2A-B062DFA9E79B}" srcOrd="3" destOrd="0" parTransId="{7E1B3D96-2DF1-463B-9817-7CF9AD193613}" sibTransId="{FA69C807-1AC4-4C2A-9DF9-F52A54FEA03A}"/>
    <dgm:cxn modelId="{318E2330-16DD-4541-B490-5DD3150E1067}" type="presOf" srcId="{96118ABC-FEA5-44FE-8D2A-B062DFA9E79B}" destId="{543291BB-1D84-4709-B5FD-B5BC564E144D}" srcOrd="0" destOrd="3" presId="urn:microsoft.com/office/officeart/2018/5/layout/CenteredIconLabelDescriptionList"/>
    <dgm:cxn modelId="{FD387633-FADA-4006-BEEE-A36C69014D35}" srcId="{EF438D36-788F-4A93-8035-3ED5D0627FD7}" destId="{43545068-886A-4839-A786-28694D58EFBD}" srcOrd="1" destOrd="0" parTransId="{A700D574-DE74-406A-9028-EDA892FD2DDC}" sibTransId="{0134E637-940C-4AD2-9BFE-C5223064350D}"/>
    <dgm:cxn modelId="{2EFCF360-9C6A-455B-B0C2-F4A22B090799}" type="presOf" srcId="{146CB393-B4C1-4B2A-BEE6-C3BBB6A61449}" destId="{32BEB519-1BE9-4079-B95F-1626638E775F}" srcOrd="0" destOrd="2" presId="urn:microsoft.com/office/officeart/2018/5/layout/CenteredIconLabelDescriptionList"/>
    <dgm:cxn modelId="{406DC145-95EB-4AB9-B3FA-3E304D73CF4A}" srcId="{EF438D36-788F-4A93-8035-3ED5D0627FD7}" destId="{B36D9719-CA18-4942-B59D-AA33F3B45435}" srcOrd="0" destOrd="0" parTransId="{CBB0C332-B52D-4CB9-916A-99567D2A4376}" sibTransId="{7D8657BE-9EA4-4E3F-9445-4B3318A792BC}"/>
    <dgm:cxn modelId="{9677DC4D-F0AF-48E9-BE17-0779F05E345E}" srcId="{24026AF9-D213-45C0-9896-CCFD28FCF751}" destId="{7956ACBC-6797-41B9-8D17-6763577A9B77}" srcOrd="0" destOrd="0" parTransId="{1FCC07C9-0253-414D-B3B7-0A7DC6CA81A7}" sibTransId="{ECCAA1C0-8288-4B77-A798-1A9B60DC9872}"/>
    <dgm:cxn modelId="{54D23C52-69DD-4B50-B4A9-A514959EC64E}" type="presOf" srcId="{24026AF9-D213-45C0-9896-CCFD28FCF751}" destId="{0EDBE165-66F0-4A67-A99B-2F32D1A804ED}" srcOrd="0" destOrd="0" presId="urn:microsoft.com/office/officeart/2018/5/layout/CenteredIconLabelDescriptionList"/>
    <dgm:cxn modelId="{5D470B75-7EC0-4E5D-BF69-E4A635F39D40}" type="presOf" srcId="{F1CD38CF-C30A-45DE-9C2D-94AA1F948E95}" destId="{257D2A76-C035-43BC-B0C6-A2604D0E8B55}" srcOrd="0" destOrd="0" presId="urn:microsoft.com/office/officeart/2018/5/layout/CenteredIconLabelDescriptionList"/>
    <dgm:cxn modelId="{D003D859-0872-4BFA-A435-981352D19912}" srcId="{EF438D36-788F-4A93-8035-3ED5D0627FD7}" destId="{146CB393-B4C1-4B2A-BEE6-C3BBB6A61449}" srcOrd="2" destOrd="0" parTransId="{F9DD792B-3617-4AE7-BD6B-C1CB7CA4C528}" sibTransId="{E256F941-AE25-4097-89F3-68EE73FF7BE4}"/>
    <dgm:cxn modelId="{7CABAF7C-D54F-47EE-BD15-42CE4865D8EC}" srcId="{EF438D36-788F-4A93-8035-3ED5D0627FD7}" destId="{D1F5BF98-12AA-4612-BEA9-9AF2ABE1ABEE}" srcOrd="3" destOrd="0" parTransId="{1416071A-1392-4771-BCCD-4019ACC15F92}" sibTransId="{A1CA1548-DD6C-42D7-A854-00FCC135D5AE}"/>
    <dgm:cxn modelId="{34E2E17F-EE04-44E8-92E7-7812238407DD}" srcId="{F1CD38CF-C30A-45DE-9C2D-94AA1F948E95}" destId="{24026AF9-D213-45C0-9896-CCFD28FCF751}" srcOrd="1" destOrd="0" parTransId="{332FB452-02BA-483D-AE17-2E0509BC7E83}" sibTransId="{A2654A2E-4652-4E7A-85AF-AADBA72620FD}"/>
    <dgm:cxn modelId="{AAA65B85-3C25-40A2-AF72-9C66C85398D2}" type="presOf" srcId="{D1F5BF98-12AA-4612-BEA9-9AF2ABE1ABEE}" destId="{32BEB519-1BE9-4079-B95F-1626638E775F}" srcOrd="0" destOrd="3" presId="urn:microsoft.com/office/officeart/2018/5/layout/CenteredIconLabelDescriptionList"/>
    <dgm:cxn modelId="{51F7B1B4-5882-4B16-AA85-F0DD0CFF5E9B}" srcId="{F1CD38CF-C30A-45DE-9C2D-94AA1F948E95}" destId="{EF438D36-788F-4A93-8035-3ED5D0627FD7}" srcOrd="0" destOrd="0" parTransId="{3CCCB755-C6A3-4955-B434-0844426795A4}" sibTransId="{161BAA0D-81B1-4101-922E-8FD980372A48}"/>
    <dgm:cxn modelId="{5F3A83B5-B589-4B72-9B29-0C4B7EB22F76}" srcId="{24026AF9-D213-45C0-9896-CCFD28FCF751}" destId="{25EED0C7-188D-4B67-B5BF-F1D6DA19C5D0}" srcOrd="2" destOrd="0" parTransId="{E011510C-A331-423A-85ED-473638CEA4F3}" sibTransId="{39E0F362-8876-4C4C-B36E-7965F82EA056}"/>
    <dgm:cxn modelId="{7D3E5DC5-79E0-40DE-AFB1-F9D8F4EE21D9}" type="presOf" srcId="{EF438D36-788F-4A93-8035-3ED5D0627FD7}" destId="{BF703A39-58A5-42D9-AB78-D84BBEEE7C35}" srcOrd="0" destOrd="0" presId="urn:microsoft.com/office/officeart/2018/5/layout/CenteredIconLabelDescriptionList"/>
    <dgm:cxn modelId="{2191A6D2-6D65-49F5-967C-A1279302142F}" type="presOf" srcId="{25EED0C7-188D-4B67-B5BF-F1D6DA19C5D0}" destId="{543291BB-1D84-4709-B5FD-B5BC564E144D}" srcOrd="0" destOrd="2" presId="urn:microsoft.com/office/officeart/2018/5/layout/CenteredIconLabelDescriptionList"/>
    <dgm:cxn modelId="{2EE26AE0-FD22-47C5-9C70-24C83750FACF}" type="presOf" srcId="{7956ACBC-6797-41B9-8D17-6763577A9B77}" destId="{543291BB-1D84-4709-B5FD-B5BC564E144D}" srcOrd="0" destOrd="0" presId="urn:microsoft.com/office/officeart/2018/5/layout/CenteredIconLabelDescriptionList"/>
    <dgm:cxn modelId="{320EC5E9-B7AE-4EBD-994E-2E2995A772CB}" srcId="{24026AF9-D213-45C0-9896-CCFD28FCF751}" destId="{AE75BD09-8446-4425-A768-06636AE8D49E}" srcOrd="1" destOrd="0" parTransId="{9AB0F07A-A461-4303-BBA9-9288F333E265}" sibTransId="{74D4FA40-72FE-4846-873D-D66BB2DD7F82}"/>
    <dgm:cxn modelId="{D2B2BAF4-2BE0-4FEA-B9C2-BFDE508EA0F0}" type="presOf" srcId="{B36D9719-CA18-4942-B59D-AA33F3B45435}" destId="{32BEB519-1BE9-4079-B95F-1626638E775F}" srcOrd="0" destOrd="0" presId="urn:microsoft.com/office/officeart/2018/5/layout/CenteredIconLabelDescriptionList"/>
    <dgm:cxn modelId="{94591E46-C7F7-4C56-81B9-4A73ACECC97C}" type="presParOf" srcId="{257D2A76-C035-43BC-B0C6-A2604D0E8B55}" destId="{9C1B82D7-913A-4757-A7F2-02EDDF631959}" srcOrd="0" destOrd="0" presId="urn:microsoft.com/office/officeart/2018/5/layout/CenteredIconLabelDescriptionList"/>
    <dgm:cxn modelId="{F597B875-2BAF-4615-BF17-D08D0F9FCD40}" type="presParOf" srcId="{9C1B82D7-913A-4757-A7F2-02EDDF631959}" destId="{41EF79E4-1BB2-490F-9730-8248D08D4F40}" srcOrd="0" destOrd="0" presId="urn:microsoft.com/office/officeart/2018/5/layout/CenteredIconLabelDescriptionList"/>
    <dgm:cxn modelId="{814BF94D-04BD-4523-B169-7E32F2F19635}" type="presParOf" srcId="{9C1B82D7-913A-4757-A7F2-02EDDF631959}" destId="{A6597EF1-DD2D-46DF-B2D2-8DB5A4FD97DC}" srcOrd="1" destOrd="0" presId="urn:microsoft.com/office/officeart/2018/5/layout/CenteredIconLabelDescriptionList"/>
    <dgm:cxn modelId="{0997016B-0C32-4816-AA63-85DF57433078}" type="presParOf" srcId="{9C1B82D7-913A-4757-A7F2-02EDDF631959}" destId="{BF703A39-58A5-42D9-AB78-D84BBEEE7C35}" srcOrd="2" destOrd="0" presId="urn:microsoft.com/office/officeart/2018/5/layout/CenteredIconLabelDescriptionList"/>
    <dgm:cxn modelId="{973136B4-2FBD-42AB-9701-14DC3E6472CE}" type="presParOf" srcId="{9C1B82D7-913A-4757-A7F2-02EDDF631959}" destId="{E2E9AD5B-1432-4476-99B0-58846267D938}" srcOrd="3" destOrd="0" presId="urn:microsoft.com/office/officeart/2018/5/layout/CenteredIconLabelDescriptionList"/>
    <dgm:cxn modelId="{63E9A682-F4D4-40F2-9570-45AADDC61AEF}" type="presParOf" srcId="{9C1B82D7-913A-4757-A7F2-02EDDF631959}" destId="{32BEB519-1BE9-4079-B95F-1626638E775F}" srcOrd="4" destOrd="0" presId="urn:microsoft.com/office/officeart/2018/5/layout/CenteredIconLabelDescriptionList"/>
    <dgm:cxn modelId="{C3758005-B80F-4C3D-9110-3069D689E67D}" type="presParOf" srcId="{257D2A76-C035-43BC-B0C6-A2604D0E8B55}" destId="{057AA651-6457-4D00-B280-56E2A06B82AC}" srcOrd="1" destOrd="0" presId="urn:microsoft.com/office/officeart/2018/5/layout/CenteredIconLabelDescriptionList"/>
    <dgm:cxn modelId="{C7AE8E52-ACA1-43DC-A005-C9B39D89BCCE}" type="presParOf" srcId="{257D2A76-C035-43BC-B0C6-A2604D0E8B55}" destId="{54EF3AD5-8484-45FE-AE35-144EBA86A2B7}" srcOrd="2" destOrd="0" presId="urn:microsoft.com/office/officeart/2018/5/layout/CenteredIconLabelDescriptionList"/>
    <dgm:cxn modelId="{45E60DAE-3F99-4C2A-AF20-C0078EC8D22A}" type="presParOf" srcId="{54EF3AD5-8484-45FE-AE35-144EBA86A2B7}" destId="{6F627FB2-315A-4686-9217-1E92C4078F61}" srcOrd="0" destOrd="0" presId="urn:microsoft.com/office/officeart/2018/5/layout/CenteredIconLabelDescriptionList"/>
    <dgm:cxn modelId="{0B1507D6-29B0-455D-9A0F-25058E585D05}" type="presParOf" srcId="{54EF3AD5-8484-45FE-AE35-144EBA86A2B7}" destId="{04FC78BB-88DE-41CB-943B-768D15BF0CAD}" srcOrd="1" destOrd="0" presId="urn:microsoft.com/office/officeart/2018/5/layout/CenteredIconLabelDescriptionList"/>
    <dgm:cxn modelId="{19AEE201-3275-4A9C-B9D8-FBDFF6BC3593}" type="presParOf" srcId="{54EF3AD5-8484-45FE-AE35-144EBA86A2B7}" destId="{0EDBE165-66F0-4A67-A99B-2F32D1A804ED}" srcOrd="2" destOrd="0" presId="urn:microsoft.com/office/officeart/2018/5/layout/CenteredIconLabelDescriptionList"/>
    <dgm:cxn modelId="{5E021205-B106-4909-A14B-F268A7D4C687}" type="presParOf" srcId="{54EF3AD5-8484-45FE-AE35-144EBA86A2B7}" destId="{EC09CB01-DC62-49A4-B1DE-5EB242925A28}" srcOrd="3" destOrd="0" presId="urn:microsoft.com/office/officeart/2018/5/layout/CenteredIconLabelDescriptionList"/>
    <dgm:cxn modelId="{67914238-B883-4E05-B858-3DCEA2C3210F}" type="presParOf" srcId="{54EF3AD5-8484-45FE-AE35-144EBA86A2B7}" destId="{543291BB-1D84-4709-B5FD-B5BC564E144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64D263-76DE-4507-B3F3-3625C238B990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66A6C949-F5A3-49C7-B4AC-1834E4EFB331}">
      <dgm:prSet/>
      <dgm:spPr/>
      <dgm:t>
        <a:bodyPr/>
        <a:lstStyle/>
        <a:p>
          <a:pPr rtl="0"/>
          <a:r>
            <a:rPr lang="pt-BR" b="0" i="0" baseline="0" dirty="0">
              <a:solidFill>
                <a:srgbClr val="D600F2"/>
              </a:solidFill>
              <a:latin typeface="Gill Sans MT" panose="02020404030301010803"/>
            </a:rPr>
            <a:t>target:</a:t>
          </a:r>
          <a:r>
            <a:rPr lang="pt-BR" dirty="0">
              <a:solidFill>
                <a:srgbClr val="D600F2"/>
              </a:solidFill>
              <a:latin typeface="Gill Sans MT" panose="02020404030301010803"/>
            </a:rPr>
            <a:t> </a:t>
          </a:r>
          <a:r>
            <a:rPr lang="pt-BR" dirty="0">
              <a:solidFill>
                <a:srgbClr val="00B050"/>
              </a:solidFill>
              <a:latin typeface="Gill Sans MT" panose="02020404030301010803"/>
            </a:rPr>
            <a:t>_</a:t>
          </a:r>
          <a:r>
            <a:rPr lang="pt-BR" dirty="0" err="1">
              <a:solidFill>
                <a:srgbClr val="00B050"/>
              </a:solidFill>
              <a:latin typeface="Gill Sans MT" panose="02020404030301010803"/>
            </a:rPr>
            <a:t>blank</a:t>
          </a:r>
          <a:r>
            <a:rPr lang="pt-BR" dirty="0">
              <a:solidFill>
                <a:srgbClr val="00B050"/>
              </a:solidFill>
              <a:latin typeface="Gill Sans MT" panose="02020404030301010803"/>
            </a:rPr>
            <a:t>, _self</a:t>
          </a:r>
          <a:endParaRPr lang="pt-BR" dirty="0">
            <a:solidFill>
              <a:srgbClr val="00B050"/>
            </a:solidFill>
          </a:endParaRPr>
        </a:p>
      </dgm:t>
    </dgm:pt>
    <dgm:pt modelId="{4E212DD1-4F77-47F4-AA05-11730261FF7C}" type="parTrans" cxnId="{78CBA275-5E84-4D1F-B8BA-4E9EC3D4F06A}">
      <dgm:prSet/>
      <dgm:spPr/>
      <dgm:t>
        <a:bodyPr/>
        <a:lstStyle/>
        <a:p>
          <a:endParaRPr lang="en-US"/>
        </a:p>
      </dgm:t>
    </dgm:pt>
    <dgm:pt modelId="{2B67C3FC-8F15-4E5D-A9E0-1FBA55BE7E17}" type="sibTrans" cxnId="{78CBA275-5E84-4D1F-B8BA-4E9EC3D4F06A}">
      <dgm:prSet/>
      <dgm:spPr/>
      <dgm:t>
        <a:bodyPr/>
        <a:lstStyle/>
        <a:p>
          <a:endParaRPr lang="en-US"/>
        </a:p>
      </dgm:t>
    </dgm:pt>
    <dgm:pt modelId="{F95B14DD-4D31-4090-9F53-1B760C1DD06C}">
      <dgm:prSet/>
      <dgm:spPr/>
      <dgm:t>
        <a:bodyPr/>
        <a:lstStyle/>
        <a:p>
          <a:pPr rtl="0"/>
          <a:r>
            <a:rPr lang="pt-BR" b="0" i="0" baseline="0" dirty="0">
              <a:solidFill>
                <a:srgbClr val="D600F2"/>
              </a:solidFill>
              <a:latin typeface="Gill Sans MT" panose="02020404030301010803"/>
            </a:rPr>
            <a:t>tittle:</a:t>
          </a:r>
          <a:r>
            <a:rPr lang="pt-BR" dirty="0">
              <a:solidFill>
                <a:schemeClr val="tx1"/>
              </a:solidFill>
              <a:latin typeface="Gill Sans MT" panose="02020404030301010803"/>
            </a:rPr>
            <a:t> texto que aparece ao passar o mouse no link</a:t>
          </a:r>
          <a:endParaRPr lang="pt-BR" dirty="0">
            <a:solidFill>
              <a:schemeClr val="tx1"/>
            </a:solidFill>
          </a:endParaRPr>
        </a:p>
      </dgm:t>
    </dgm:pt>
    <dgm:pt modelId="{86D078EE-68F3-4E70-9041-72E60B4234F6}" type="parTrans" cxnId="{2A8A8CF7-D725-4590-9330-D28AF0987E81}">
      <dgm:prSet/>
      <dgm:spPr/>
      <dgm:t>
        <a:bodyPr/>
        <a:lstStyle/>
        <a:p>
          <a:endParaRPr lang="en-US"/>
        </a:p>
      </dgm:t>
    </dgm:pt>
    <dgm:pt modelId="{7CD147D7-E897-4A41-900D-E0E319B3B500}" type="sibTrans" cxnId="{2A8A8CF7-D725-4590-9330-D28AF0987E81}">
      <dgm:prSet/>
      <dgm:spPr/>
      <dgm:t>
        <a:bodyPr/>
        <a:lstStyle/>
        <a:p>
          <a:endParaRPr lang="en-US"/>
        </a:p>
      </dgm:t>
    </dgm:pt>
    <dgm:pt modelId="{1AE3B75B-6C99-4C6B-B662-3A5A49A35C6D}" type="pres">
      <dgm:prSet presAssocID="{C564D263-76DE-4507-B3F3-3625C238B990}" presName="linear" presStyleCnt="0">
        <dgm:presLayoutVars>
          <dgm:animLvl val="lvl"/>
          <dgm:resizeHandles val="exact"/>
        </dgm:presLayoutVars>
      </dgm:prSet>
      <dgm:spPr/>
    </dgm:pt>
    <dgm:pt modelId="{155DC4EA-8A6F-427F-9777-BC9CC1595EAF}" type="pres">
      <dgm:prSet presAssocID="{66A6C949-F5A3-49C7-B4AC-1834E4EFB33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B8E705-D704-45F1-A9C0-C15E1DF2183B}" type="pres">
      <dgm:prSet presAssocID="{2B67C3FC-8F15-4E5D-A9E0-1FBA55BE7E17}" presName="spacer" presStyleCnt="0"/>
      <dgm:spPr/>
    </dgm:pt>
    <dgm:pt modelId="{2DD8FE8C-F685-464A-AE63-C44D6B0FCEF0}" type="pres">
      <dgm:prSet presAssocID="{F95B14DD-4D31-4090-9F53-1B760C1DD06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6041824-E654-42A7-9F9B-C7D5F7221F07}" type="presOf" srcId="{C564D263-76DE-4507-B3F3-3625C238B990}" destId="{1AE3B75B-6C99-4C6B-B662-3A5A49A35C6D}" srcOrd="0" destOrd="0" presId="urn:microsoft.com/office/officeart/2005/8/layout/vList2"/>
    <dgm:cxn modelId="{25025130-1C04-420A-97A0-B4C607323DAE}" type="presOf" srcId="{F95B14DD-4D31-4090-9F53-1B760C1DD06C}" destId="{2DD8FE8C-F685-464A-AE63-C44D6B0FCEF0}" srcOrd="0" destOrd="0" presId="urn:microsoft.com/office/officeart/2005/8/layout/vList2"/>
    <dgm:cxn modelId="{78CBA275-5E84-4D1F-B8BA-4E9EC3D4F06A}" srcId="{C564D263-76DE-4507-B3F3-3625C238B990}" destId="{66A6C949-F5A3-49C7-B4AC-1834E4EFB331}" srcOrd="0" destOrd="0" parTransId="{4E212DD1-4F77-47F4-AA05-11730261FF7C}" sibTransId="{2B67C3FC-8F15-4E5D-A9E0-1FBA55BE7E17}"/>
    <dgm:cxn modelId="{5122F1B2-DE16-4CB9-B629-87FE8E5C3BE9}" type="presOf" srcId="{66A6C949-F5A3-49C7-B4AC-1834E4EFB331}" destId="{155DC4EA-8A6F-427F-9777-BC9CC1595EAF}" srcOrd="0" destOrd="0" presId="urn:microsoft.com/office/officeart/2005/8/layout/vList2"/>
    <dgm:cxn modelId="{2A8A8CF7-D725-4590-9330-D28AF0987E81}" srcId="{C564D263-76DE-4507-B3F3-3625C238B990}" destId="{F95B14DD-4D31-4090-9F53-1B760C1DD06C}" srcOrd="1" destOrd="0" parTransId="{86D078EE-68F3-4E70-9041-72E60B4234F6}" sibTransId="{7CD147D7-E897-4A41-900D-E0E319B3B500}"/>
    <dgm:cxn modelId="{F7D48EA3-BF57-4B2C-86C3-2C318DA7D91D}" type="presParOf" srcId="{1AE3B75B-6C99-4C6B-B662-3A5A49A35C6D}" destId="{155DC4EA-8A6F-427F-9777-BC9CC1595EAF}" srcOrd="0" destOrd="0" presId="urn:microsoft.com/office/officeart/2005/8/layout/vList2"/>
    <dgm:cxn modelId="{893D7677-C5F1-407D-BC50-EE4086F897B5}" type="presParOf" srcId="{1AE3B75B-6C99-4C6B-B662-3A5A49A35C6D}" destId="{19B8E705-D704-45F1-A9C0-C15E1DF2183B}" srcOrd="1" destOrd="0" presId="urn:microsoft.com/office/officeart/2005/8/layout/vList2"/>
    <dgm:cxn modelId="{A1187B30-9A1C-4C09-8D30-5A551B732741}" type="presParOf" srcId="{1AE3B75B-6C99-4C6B-B662-3A5A49A35C6D}" destId="{2DD8FE8C-F685-464A-AE63-C44D6B0FCEF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364E73-8C1F-4EE4-A8D1-318B59203397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BBDC3FA-F1E7-4C98-8DF4-8DAFC5C61397}">
      <dgm:prSet/>
      <dgm:spPr/>
      <dgm:t>
        <a:bodyPr/>
        <a:lstStyle/>
        <a:p>
          <a:r>
            <a:rPr lang="pt-BR" b="0" i="0" baseline="0"/>
            <a:t>Tag: &lt;a&gt;</a:t>
          </a:r>
          <a:endParaRPr lang="en-US"/>
        </a:p>
      </dgm:t>
    </dgm:pt>
    <dgm:pt modelId="{5BEE1153-B77A-489A-9981-CFAB2C677A3B}" type="parTrans" cxnId="{1C0ED762-EC21-4839-B405-8390E90BB5BD}">
      <dgm:prSet/>
      <dgm:spPr/>
      <dgm:t>
        <a:bodyPr/>
        <a:lstStyle/>
        <a:p>
          <a:endParaRPr lang="en-US"/>
        </a:p>
      </dgm:t>
    </dgm:pt>
    <dgm:pt modelId="{136FEF40-2856-4B81-A39C-3D561EA3CAB6}" type="sibTrans" cxnId="{1C0ED762-EC21-4839-B405-8390E90BB5BD}">
      <dgm:prSet/>
      <dgm:spPr/>
      <dgm:t>
        <a:bodyPr/>
        <a:lstStyle/>
        <a:p>
          <a:endParaRPr lang="en-US"/>
        </a:p>
      </dgm:t>
    </dgm:pt>
    <dgm:pt modelId="{67861206-A2B0-4D83-959E-FA13A7BE6D28}">
      <dgm:prSet/>
      <dgm:spPr/>
      <dgm:t>
        <a:bodyPr/>
        <a:lstStyle/>
        <a:p>
          <a:r>
            <a:rPr lang="pt-BR" b="0" i="0" baseline="0"/>
            <a:t>Atributos:</a:t>
          </a:r>
          <a:endParaRPr lang="en-US"/>
        </a:p>
      </dgm:t>
    </dgm:pt>
    <dgm:pt modelId="{BDE84469-2DBB-4BD1-A04D-E1E7AC44BD97}" type="parTrans" cxnId="{F5DCDD76-21AA-424E-A92E-5805414E9834}">
      <dgm:prSet/>
      <dgm:spPr/>
      <dgm:t>
        <a:bodyPr/>
        <a:lstStyle/>
        <a:p>
          <a:endParaRPr lang="en-US"/>
        </a:p>
      </dgm:t>
    </dgm:pt>
    <dgm:pt modelId="{E49FD54A-3E89-495B-A092-BF51916601E5}" type="sibTrans" cxnId="{F5DCDD76-21AA-424E-A92E-5805414E9834}">
      <dgm:prSet/>
      <dgm:spPr/>
      <dgm:t>
        <a:bodyPr/>
        <a:lstStyle/>
        <a:p>
          <a:endParaRPr lang="en-US"/>
        </a:p>
      </dgm:t>
    </dgm:pt>
    <dgm:pt modelId="{2BCA9697-F070-41F8-8A77-58EBBEF2B3B2}">
      <dgm:prSet/>
      <dgm:spPr/>
      <dgm:t>
        <a:bodyPr/>
        <a:lstStyle/>
        <a:p>
          <a:r>
            <a:rPr lang="pt-BR" b="0" i="0" baseline="0"/>
            <a:t>href: destino do link</a:t>
          </a:r>
          <a:endParaRPr lang="en-US"/>
        </a:p>
      </dgm:t>
    </dgm:pt>
    <dgm:pt modelId="{3E560DC6-E3C4-4D30-B76C-FBA3CD8E5F25}" type="parTrans" cxnId="{21308726-B52C-4F3F-AF65-77080751F19F}">
      <dgm:prSet/>
      <dgm:spPr/>
      <dgm:t>
        <a:bodyPr/>
        <a:lstStyle/>
        <a:p>
          <a:endParaRPr lang="en-US"/>
        </a:p>
      </dgm:t>
    </dgm:pt>
    <dgm:pt modelId="{315E51CB-736A-44CA-94DF-36F11889B7FD}" type="sibTrans" cxnId="{21308726-B52C-4F3F-AF65-77080751F19F}">
      <dgm:prSet/>
      <dgm:spPr/>
      <dgm:t>
        <a:bodyPr/>
        <a:lstStyle/>
        <a:p>
          <a:endParaRPr lang="en-US"/>
        </a:p>
      </dgm:t>
    </dgm:pt>
    <dgm:pt modelId="{C080DD8C-70C9-4079-9DE3-AF1B77858D5D}">
      <dgm:prSet/>
      <dgm:spPr/>
      <dgm:t>
        <a:bodyPr/>
        <a:lstStyle/>
        <a:p>
          <a:r>
            <a:rPr lang="pt-BR" b="0" i="0" baseline="0"/>
            <a:t>target="_blank": abre em nova aba</a:t>
          </a:r>
          <a:endParaRPr lang="en-US"/>
        </a:p>
      </dgm:t>
    </dgm:pt>
    <dgm:pt modelId="{BDCA2132-956D-41DD-B571-3E3E18CB03B0}" type="parTrans" cxnId="{1BD1162C-F570-48C6-A8C4-0849C916CE70}">
      <dgm:prSet/>
      <dgm:spPr/>
      <dgm:t>
        <a:bodyPr/>
        <a:lstStyle/>
        <a:p>
          <a:endParaRPr lang="en-US"/>
        </a:p>
      </dgm:t>
    </dgm:pt>
    <dgm:pt modelId="{E9186D50-53C6-42BF-A0FE-5648DFF763AF}" type="sibTrans" cxnId="{1BD1162C-F570-48C6-A8C4-0849C916CE70}">
      <dgm:prSet/>
      <dgm:spPr/>
      <dgm:t>
        <a:bodyPr/>
        <a:lstStyle/>
        <a:p>
          <a:endParaRPr lang="en-US"/>
        </a:p>
      </dgm:t>
    </dgm:pt>
    <dgm:pt modelId="{2333726A-7A7E-4451-A660-D0EDDA376645}">
      <dgm:prSet custT="1"/>
      <dgm:spPr/>
      <dgm:t>
        <a:bodyPr/>
        <a:lstStyle/>
        <a:p>
          <a:r>
            <a:rPr lang="pt-BR" sz="1600" b="0" i="0" baseline="0" dirty="0"/>
            <a:t>&lt;a </a:t>
          </a:r>
          <a:r>
            <a:rPr lang="pt-BR" sz="1600" b="0" i="0" baseline="0" dirty="0" err="1"/>
            <a:t>href</a:t>
          </a:r>
          <a:r>
            <a:rPr lang="pt-BR" sz="1600" b="0" i="0" baseline="0" dirty="0"/>
            <a:t>="https://exemplo.com" target="_</a:t>
          </a:r>
          <a:r>
            <a:rPr lang="pt-BR" sz="1600" b="0" i="0" baseline="0" dirty="0" err="1"/>
            <a:t>blank</a:t>
          </a:r>
          <a:r>
            <a:rPr lang="pt-BR" sz="1600" b="0" i="0" baseline="0" dirty="0"/>
            <a:t>"&gt;Clique aqui&lt;/a&gt;</a:t>
          </a:r>
          <a:endParaRPr lang="en-US" sz="1600" dirty="0"/>
        </a:p>
      </dgm:t>
    </dgm:pt>
    <dgm:pt modelId="{750BAC7C-BE7B-41A6-BE89-188FF0B712C0}" type="parTrans" cxnId="{50CE2776-AD14-4782-AF44-FE3243F21C5E}">
      <dgm:prSet/>
      <dgm:spPr/>
      <dgm:t>
        <a:bodyPr/>
        <a:lstStyle/>
        <a:p>
          <a:endParaRPr lang="en-US"/>
        </a:p>
      </dgm:t>
    </dgm:pt>
    <dgm:pt modelId="{868BDCA4-8774-41B0-A9F9-B673D8699A33}" type="sibTrans" cxnId="{50CE2776-AD14-4782-AF44-FE3243F21C5E}">
      <dgm:prSet/>
      <dgm:spPr/>
      <dgm:t>
        <a:bodyPr/>
        <a:lstStyle/>
        <a:p>
          <a:endParaRPr lang="en-US"/>
        </a:p>
      </dgm:t>
    </dgm:pt>
    <dgm:pt modelId="{0FE6FC59-EF74-478F-B0D5-071C9B497187}" type="pres">
      <dgm:prSet presAssocID="{D1364E73-8C1F-4EE4-A8D1-318B59203397}" presName="CompostProcess" presStyleCnt="0">
        <dgm:presLayoutVars>
          <dgm:dir/>
          <dgm:resizeHandles val="exact"/>
        </dgm:presLayoutVars>
      </dgm:prSet>
      <dgm:spPr/>
    </dgm:pt>
    <dgm:pt modelId="{FCD09594-80AB-404E-80B1-22EDE0B597EC}" type="pres">
      <dgm:prSet presAssocID="{D1364E73-8C1F-4EE4-A8D1-318B59203397}" presName="arrow" presStyleLbl="bgShp" presStyleIdx="0" presStyleCnt="1"/>
      <dgm:spPr/>
    </dgm:pt>
    <dgm:pt modelId="{21CAEC0F-58CD-44FE-8D80-E4E961F14966}" type="pres">
      <dgm:prSet presAssocID="{D1364E73-8C1F-4EE4-A8D1-318B59203397}" presName="linearProcess" presStyleCnt="0"/>
      <dgm:spPr/>
    </dgm:pt>
    <dgm:pt modelId="{95776D65-B9E2-4BE0-8942-F410729F96CE}" type="pres">
      <dgm:prSet presAssocID="{EBBDC3FA-F1E7-4C98-8DF4-8DAFC5C61397}" presName="textNode" presStyleLbl="node1" presStyleIdx="0" presStyleCnt="3">
        <dgm:presLayoutVars>
          <dgm:bulletEnabled val="1"/>
        </dgm:presLayoutVars>
      </dgm:prSet>
      <dgm:spPr/>
    </dgm:pt>
    <dgm:pt modelId="{A0323CA6-EA52-4B09-9D5F-AB861B2BE73C}" type="pres">
      <dgm:prSet presAssocID="{136FEF40-2856-4B81-A39C-3D561EA3CAB6}" presName="sibTrans" presStyleCnt="0"/>
      <dgm:spPr/>
    </dgm:pt>
    <dgm:pt modelId="{F584F108-EBAA-406B-9E0D-8ADB8BB8CB7A}" type="pres">
      <dgm:prSet presAssocID="{67861206-A2B0-4D83-959E-FA13A7BE6D28}" presName="textNode" presStyleLbl="node1" presStyleIdx="1" presStyleCnt="3">
        <dgm:presLayoutVars>
          <dgm:bulletEnabled val="1"/>
        </dgm:presLayoutVars>
      </dgm:prSet>
      <dgm:spPr/>
    </dgm:pt>
    <dgm:pt modelId="{501D2D9E-C67E-43A7-817B-77D5EA6DF1B4}" type="pres">
      <dgm:prSet presAssocID="{E49FD54A-3E89-495B-A092-BF51916601E5}" presName="sibTrans" presStyleCnt="0"/>
      <dgm:spPr/>
    </dgm:pt>
    <dgm:pt modelId="{567FC6F3-B2A0-48A3-99A4-4498F220F8B0}" type="pres">
      <dgm:prSet presAssocID="{2333726A-7A7E-4451-A660-D0EDDA376645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2884301-4D72-40F2-B170-DB17B28ED729}" type="presOf" srcId="{67861206-A2B0-4D83-959E-FA13A7BE6D28}" destId="{F584F108-EBAA-406B-9E0D-8ADB8BB8CB7A}" srcOrd="0" destOrd="0" presId="urn:microsoft.com/office/officeart/2005/8/layout/hProcess9"/>
    <dgm:cxn modelId="{16ADAF08-2BEA-4D48-95E8-BA8B02F9B224}" type="presOf" srcId="{2333726A-7A7E-4451-A660-D0EDDA376645}" destId="{567FC6F3-B2A0-48A3-99A4-4498F220F8B0}" srcOrd="0" destOrd="0" presId="urn:microsoft.com/office/officeart/2005/8/layout/hProcess9"/>
    <dgm:cxn modelId="{21308726-B52C-4F3F-AF65-77080751F19F}" srcId="{67861206-A2B0-4D83-959E-FA13A7BE6D28}" destId="{2BCA9697-F070-41F8-8A77-58EBBEF2B3B2}" srcOrd="0" destOrd="0" parTransId="{3E560DC6-E3C4-4D30-B76C-FBA3CD8E5F25}" sibTransId="{315E51CB-736A-44CA-94DF-36F11889B7FD}"/>
    <dgm:cxn modelId="{1BD1162C-F570-48C6-A8C4-0849C916CE70}" srcId="{67861206-A2B0-4D83-959E-FA13A7BE6D28}" destId="{C080DD8C-70C9-4079-9DE3-AF1B77858D5D}" srcOrd="1" destOrd="0" parTransId="{BDCA2132-956D-41DD-B571-3E3E18CB03B0}" sibTransId="{E9186D50-53C6-42BF-A0FE-5648DFF763AF}"/>
    <dgm:cxn modelId="{D71B8342-3F52-4A94-B679-C2E150E92AD9}" type="presOf" srcId="{EBBDC3FA-F1E7-4C98-8DF4-8DAFC5C61397}" destId="{95776D65-B9E2-4BE0-8942-F410729F96CE}" srcOrd="0" destOrd="0" presId="urn:microsoft.com/office/officeart/2005/8/layout/hProcess9"/>
    <dgm:cxn modelId="{1C0ED762-EC21-4839-B405-8390E90BB5BD}" srcId="{D1364E73-8C1F-4EE4-A8D1-318B59203397}" destId="{EBBDC3FA-F1E7-4C98-8DF4-8DAFC5C61397}" srcOrd="0" destOrd="0" parTransId="{5BEE1153-B77A-489A-9981-CFAB2C677A3B}" sibTransId="{136FEF40-2856-4B81-A39C-3D561EA3CAB6}"/>
    <dgm:cxn modelId="{50CE2776-AD14-4782-AF44-FE3243F21C5E}" srcId="{D1364E73-8C1F-4EE4-A8D1-318B59203397}" destId="{2333726A-7A7E-4451-A660-D0EDDA376645}" srcOrd="2" destOrd="0" parTransId="{750BAC7C-BE7B-41A6-BE89-188FF0B712C0}" sibTransId="{868BDCA4-8774-41B0-A9F9-B673D8699A33}"/>
    <dgm:cxn modelId="{F5DCDD76-21AA-424E-A92E-5805414E9834}" srcId="{D1364E73-8C1F-4EE4-A8D1-318B59203397}" destId="{67861206-A2B0-4D83-959E-FA13A7BE6D28}" srcOrd="1" destOrd="0" parTransId="{BDE84469-2DBB-4BD1-A04D-E1E7AC44BD97}" sibTransId="{E49FD54A-3E89-495B-A092-BF51916601E5}"/>
    <dgm:cxn modelId="{6DB61E8E-A461-42A2-BCC7-AF9BB97D95A9}" type="presOf" srcId="{C080DD8C-70C9-4079-9DE3-AF1B77858D5D}" destId="{F584F108-EBAA-406B-9E0D-8ADB8BB8CB7A}" srcOrd="0" destOrd="2" presId="urn:microsoft.com/office/officeart/2005/8/layout/hProcess9"/>
    <dgm:cxn modelId="{EB9D47E0-1CCF-43B1-8C1F-68EF859471C8}" type="presOf" srcId="{2BCA9697-F070-41F8-8A77-58EBBEF2B3B2}" destId="{F584F108-EBAA-406B-9E0D-8ADB8BB8CB7A}" srcOrd="0" destOrd="1" presId="urn:microsoft.com/office/officeart/2005/8/layout/hProcess9"/>
    <dgm:cxn modelId="{EC1A4EE7-726A-4CBB-8896-CB978B02F4DE}" type="presOf" srcId="{D1364E73-8C1F-4EE4-A8D1-318B59203397}" destId="{0FE6FC59-EF74-478F-B0D5-071C9B497187}" srcOrd="0" destOrd="0" presId="urn:microsoft.com/office/officeart/2005/8/layout/hProcess9"/>
    <dgm:cxn modelId="{7A8CF0FD-80CE-4652-8968-B99DE364E520}" type="presParOf" srcId="{0FE6FC59-EF74-478F-B0D5-071C9B497187}" destId="{FCD09594-80AB-404E-80B1-22EDE0B597EC}" srcOrd="0" destOrd="0" presId="urn:microsoft.com/office/officeart/2005/8/layout/hProcess9"/>
    <dgm:cxn modelId="{43FAEFB1-CBE0-47DA-9044-6E9AF756FF27}" type="presParOf" srcId="{0FE6FC59-EF74-478F-B0D5-071C9B497187}" destId="{21CAEC0F-58CD-44FE-8D80-E4E961F14966}" srcOrd="1" destOrd="0" presId="urn:microsoft.com/office/officeart/2005/8/layout/hProcess9"/>
    <dgm:cxn modelId="{F017A639-E7B9-4534-B92E-A6C694F107E3}" type="presParOf" srcId="{21CAEC0F-58CD-44FE-8D80-E4E961F14966}" destId="{95776D65-B9E2-4BE0-8942-F410729F96CE}" srcOrd="0" destOrd="0" presId="urn:microsoft.com/office/officeart/2005/8/layout/hProcess9"/>
    <dgm:cxn modelId="{88C0C330-A294-4F98-889C-39D0095A641B}" type="presParOf" srcId="{21CAEC0F-58CD-44FE-8D80-E4E961F14966}" destId="{A0323CA6-EA52-4B09-9D5F-AB861B2BE73C}" srcOrd="1" destOrd="0" presId="urn:microsoft.com/office/officeart/2005/8/layout/hProcess9"/>
    <dgm:cxn modelId="{91B98F23-CF67-41AF-9B37-60EEECE65589}" type="presParOf" srcId="{21CAEC0F-58CD-44FE-8D80-E4E961F14966}" destId="{F584F108-EBAA-406B-9E0D-8ADB8BB8CB7A}" srcOrd="2" destOrd="0" presId="urn:microsoft.com/office/officeart/2005/8/layout/hProcess9"/>
    <dgm:cxn modelId="{F08FEEFE-D058-4C81-8A45-55736B0A2668}" type="presParOf" srcId="{21CAEC0F-58CD-44FE-8D80-E4E961F14966}" destId="{501D2D9E-C67E-43A7-817B-77D5EA6DF1B4}" srcOrd="3" destOrd="0" presId="urn:microsoft.com/office/officeart/2005/8/layout/hProcess9"/>
    <dgm:cxn modelId="{CF86CA1E-F7F4-4CA6-A5DA-66EB1A8F6917}" type="presParOf" srcId="{21CAEC0F-58CD-44FE-8D80-E4E961F14966}" destId="{567FC6F3-B2A0-48A3-99A4-4498F220F8B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3B0934-A8C9-4BC7-8021-6BF81A8C8C8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0D7E06-6507-43DC-BE02-5FCB4BA21324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O arquivo está na mesma pasta que o seu projeto atual: "arquivo.html"</a:t>
          </a:r>
          <a:endParaRPr lang="pt-BR" dirty="0"/>
        </a:p>
      </dgm:t>
    </dgm:pt>
    <dgm:pt modelId="{725C5F5C-7001-4E27-9C68-0549173C6575}" type="parTrans" cxnId="{FF8F273D-51EF-4BBC-9387-DC15BE988A4F}">
      <dgm:prSet/>
      <dgm:spPr/>
      <dgm:t>
        <a:bodyPr/>
        <a:lstStyle/>
        <a:p>
          <a:endParaRPr lang="en-US"/>
        </a:p>
      </dgm:t>
    </dgm:pt>
    <dgm:pt modelId="{7891D4A5-AF6D-4FF9-9340-13C6849A00E3}" type="sibTrans" cxnId="{FF8F273D-51EF-4BBC-9387-DC15BE988A4F}">
      <dgm:prSet/>
      <dgm:spPr/>
      <dgm:t>
        <a:bodyPr/>
        <a:lstStyle/>
        <a:p>
          <a:endParaRPr lang="en-US"/>
        </a:p>
      </dgm:t>
    </dgm:pt>
    <dgm:pt modelId="{58EF0F41-7FD8-492F-BB6B-D3C64CD18C55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O arquivo está numa pasta, por exemplo "</a:t>
          </a:r>
          <a:r>
            <a:rPr lang="pt-BR" dirty="0" err="1">
              <a:latin typeface="Gill Sans MT" panose="02020404030301010803"/>
            </a:rPr>
            <a:t>meuprojeto</a:t>
          </a:r>
          <a:r>
            <a:rPr lang="pt-BR" dirty="0">
              <a:latin typeface="Gill Sans MT" panose="02020404030301010803"/>
            </a:rPr>
            <a:t>": "meuprojeto/arquivo.html"</a:t>
          </a:r>
          <a:endParaRPr lang="pt-BR" dirty="0"/>
        </a:p>
      </dgm:t>
    </dgm:pt>
    <dgm:pt modelId="{41D52F51-11D7-4828-9C4E-9DEDC2F52E1E}" type="parTrans" cxnId="{3F3E22B0-0291-44B6-95AD-9A1E3CA54F83}">
      <dgm:prSet/>
      <dgm:spPr/>
      <dgm:t>
        <a:bodyPr/>
        <a:lstStyle/>
        <a:p>
          <a:endParaRPr lang="en-US"/>
        </a:p>
      </dgm:t>
    </dgm:pt>
    <dgm:pt modelId="{2D7AB0F4-5431-4A46-89C0-C052466EBE78}" type="sibTrans" cxnId="{3F3E22B0-0291-44B6-95AD-9A1E3CA54F83}">
      <dgm:prSet/>
      <dgm:spPr/>
      <dgm:t>
        <a:bodyPr/>
        <a:lstStyle/>
        <a:p>
          <a:endParaRPr lang="en-US"/>
        </a:p>
      </dgm:t>
    </dgm:pt>
    <dgm:pt modelId="{5A5C3504-FE9A-4EA3-A8C9-9C02E94F6C68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O arquivo está numa pasta anterior: "../arquivo.html"</a:t>
          </a:r>
        </a:p>
      </dgm:t>
    </dgm:pt>
    <dgm:pt modelId="{CF9A74B2-803F-4B5C-9B5B-6C78923F32BA}" type="parTrans" cxnId="{6E29D58F-E43F-4CBC-8684-85175EE0C3E2}">
      <dgm:prSet/>
      <dgm:spPr/>
    </dgm:pt>
    <dgm:pt modelId="{CEF0FE2F-C4FB-4A10-882C-9D7FC042D741}" type="sibTrans" cxnId="{6E29D58F-E43F-4CBC-8684-85175EE0C3E2}">
      <dgm:prSet/>
      <dgm:spPr/>
    </dgm:pt>
    <dgm:pt modelId="{5B076A57-1BA9-4EA4-A383-EA6CB2279F89}">
      <dgm:prSet phldr="0"/>
      <dgm:spPr/>
      <dgm:t>
        <a:bodyPr/>
        <a:lstStyle/>
        <a:p>
          <a:pPr rtl="0"/>
          <a:r>
            <a:rPr lang="pt-BR" dirty="0">
              <a:latin typeface="Gill Sans MT" panose="02020404030301010803"/>
            </a:rPr>
            <a:t>Referenciar conteúdo da própria página: "#identificador"</a:t>
          </a:r>
        </a:p>
      </dgm:t>
    </dgm:pt>
    <dgm:pt modelId="{B10DC19C-0531-4FDE-805C-194EB79BE698}" type="parTrans" cxnId="{3EC73EAC-6E28-4655-93D5-A2A966E293A9}">
      <dgm:prSet/>
      <dgm:spPr/>
    </dgm:pt>
    <dgm:pt modelId="{B1BF10A7-8719-4B43-B650-C528E9B421FD}" type="sibTrans" cxnId="{3EC73EAC-6E28-4655-93D5-A2A966E293A9}">
      <dgm:prSet/>
      <dgm:spPr/>
    </dgm:pt>
    <dgm:pt modelId="{F515EE6D-EC04-4CA1-9FE6-DE403A58E468}" type="pres">
      <dgm:prSet presAssocID="{C03B0934-A8C9-4BC7-8021-6BF81A8C8C8A}" presName="vert0" presStyleCnt="0">
        <dgm:presLayoutVars>
          <dgm:dir/>
          <dgm:animOne val="branch"/>
          <dgm:animLvl val="lvl"/>
        </dgm:presLayoutVars>
      </dgm:prSet>
      <dgm:spPr/>
    </dgm:pt>
    <dgm:pt modelId="{CA02B0E3-29DE-41EE-8DE0-3D8B25950DE6}" type="pres">
      <dgm:prSet presAssocID="{780D7E06-6507-43DC-BE02-5FCB4BA21324}" presName="thickLine" presStyleLbl="alignNode1" presStyleIdx="0" presStyleCnt="4"/>
      <dgm:spPr/>
    </dgm:pt>
    <dgm:pt modelId="{047B40B7-0D86-42F8-9584-424B12D572E1}" type="pres">
      <dgm:prSet presAssocID="{780D7E06-6507-43DC-BE02-5FCB4BA21324}" presName="horz1" presStyleCnt="0"/>
      <dgm:spPr/>
    </dgm:pt>
    <dgm:pt modelId="{1B90345C-4F29-45B9-9327-05DBFE8EE1A2}" type="pres">
      <dgm:prSet presAssocID="{780D7E06-6507-43DC-BE02-5FCB4BA21324}" presName="tx1" presStyleLbl="revTx" presStyleIdx="0" presStyleCnt="4"/>
      <dgm:spPr/>
    </dgm:pt>
    <dgm:pt modelId="{78329D4D-2905-4760-AAC2-E11D690D6081}" type="pres">
      <dgm:prSet presAssocID="{780D7E06-6507-43DC-BE02-5FCB4BA21324}" presName="vert1" presStyleCnt="0"/>
      <dgm:spPr/>
    </dgm:pt>
    <dgm:pt modelId="{69B76080-8354-4938-93CC-497C75CBC883}" type="pres">
      <dgm:prSet presAssocID="{58EF0F41-7FD8-492F-BB6B-D3C64CD18C55}" presName="thickLine" presStyleLbl="alignNode1" presStyleIdx="1" presStyleCnt="4"/>
      <dgm:spPr/>
    </dgm:pt>
    <dgm:pt modelId="{B3C40D84-FAAF-4ADB-BD13-26818FB74F4F}" type="pres">
      <dgm:prSet presAssocID="{58EF0F41-7FD8-492F-BB6B-D3C64CD18C55}" presName="horz1" presStyleCnt="0"/>
      <dgm:spPr/>
    </dgm:pt>
    <dgm:pt modelId="{4348AC9F-62FC-4707-A36E-39B33174B555}" type="pres">
      <dgm:prSet presAssocID="{58EF0F41-7FD8-492F-BB6B-D3C64CD18C55}" presName="tx1" presStyleLbl="revTx" presStyleIdx="1" presStyleCnt="4"/>
      <dgm:spPr/>
    </dgm:pt>
    <dgm:pt modelId="{FAD9286E-6F84-4CCC-AB63-D0C2CE684DE5}" type="pres">
      <dgm:prSet presAssocID="{58EF0F41-7FD8-492F-BB6B-D3C64CD18C55}" presName="vert1" presStyleCnt="0"/>
      <dgm:spPr/>
    </dgm:pt>
    <dgm:pt modelId="{5A6924E8-E2BD-4B90-8095-00A9837B6654}" type="pres">
      <dgm:prSet presAssocID="{5A5C3504-FE9A-4EA3-A8C9-9C02E94F6C68}" presName="thickLine" presStyleLbl="alignNode1" presStyleIdx="2" presStyleCnt="4"/>
      <dgm:spPr/>
    </dgm:pt>
    <dgm:pt modelId="{A9AD9BE3-09BB-4548-BE86-5191C8F39828}" type="pres">
      <dgm:prSet presAssocID="{5A5C3504-FE9A-4EA3-A8C9-9C02E94F6C68}" presName="horz1" presStyleCnt="0"/>
      <dgm:spPr/>
    </dgm:pt>
    <dgm:pt modelId="{4B019D64-7458-480A-AF14-69AB05427569}" type="pres">
      <dgm:prSet presAssocID="{5A5C3504-FE9A-4EA3-A8C9-9C02E94F6C68}" presName="tx1" presStyleLbl="revTx" presStyleIdx="2" presStyleCnt="4"/>
      <dgm:spPr/>
    </dgm:pt>
    <dgm:pt modelId="{DFC8FF93-E37C-4E89-A4F1-7E4429A23640}" type="pres">
      <dgm:prSet presAssocID="{5A5C3504-FE9A-4EA3-A8C9-9C02E94F6C68}" presName="vert1" presStyleCnt="0"/>
      <dgm:spPr/>
    </dgm:pt>
    <dgm:pt modelId="{70FD166B-460A-49AB-ADE9-6FE504EE93F0}" type="pres">
      <dgm:prSet presAssocID="{5B076A57-1BA9-4EA4-A383-EA6CB2279F89}" presName="thickLine" presStyleLbl="alignNode1" presStyleIdx="3" presStyleCnt="4"/>
      <dgm:spPr/>
    </dgm:pt>
    <dgm:pt modelId="{5CDEA4E2-FCAD-4077-9D02-6ADFB15C9AC8}" type="pres">
      <dgm:prSet presAssocID="{5B076A57-1BA9-4EA4-A383-EA6CB2279F89}" presName="horz1" presStyleCnt="0"/>
      <dgm:spPr/>
    </dgm:pt>
    <dgm:pt modelId="{705579FD-BCF6-40CF-82BC-F584AFD925DA}" type="pres">
      <dgm:prSet presAssocID="{5B076A57-1BA9-4EA4-A383-EA6CB2279F89}" presName="tx1" presStyleLbl="revTx" presStyleIdx="3" presStyleCnt="4"/>
      <dgm:spPr/>
    </dgm:pt>
    <dgm:pt modelId="{B5405B5C-1753-4ED4-A67D-50B210E57D08}" type="pres">
      <dgm:prSet presAssocID="{5B076A57-1BA9-4EA4-A383-EA6CB2279F89}" presName="vert1" presStyleCnt="0"/>
      <dgm:spPr/>
    </dgm:pt>
  </dgm:ptLst>
  <dgm:cxnLst>
    <dgm:cxn modelId="{3F85B609-A2ED-4A08-81F5-EE630D4A4E3F}" type="presOf" srcId="{5B076A57-1BA9-4EA4-A383-EA6CB2279F89}" destId="{705579FD-BCF6-40CF-82BC-F584AFD925DA}" srcOrd="0" destOrd="0" presId="urn:microsoft.com/office/officeart/2008/layout/LinedList"/>
    <dgm:cxn modelId="{7FBE6124-4316-4A58-B7ED-94CB514FE4EF}" type="presOf" srcId="{5A5C3504-FE9A-4EA3-A8C9-9C02E94F6C68}" destId="{4B019D64-7458-480A-AF14-69AB05427569}" srcOrd="0" destOrd="0" presId="urn:microsoft.com/office/officeart/2008/layout/LinedList"/>
    <dgm:cxn modelId="{FF8F273D-51EF-4BBC-9387-DC15BE988A4F}" srcId="{C03B0934-A8C9-4BC7-8021-6BF81A8C8C8A}" destId="{780D7E06-6507-43DC-BE02-5FCB4BA21324}" srcOrd="0" destOrd="0" parTransId="{725C5F5C-7001-4E27-9C68-0549173C6575}" sibTransId="{7891D4A5-AF6D-4FF9-9340-13C6849A00E3}"/>
    <dgm:cxn modelId="{BA8A9E43-3E04-4251-B842-D63DD31628C9}" type="presOf" srcId="{C03B0934-A8C9-4BC7-8021-6BF81A8C8C8A}" destId="{F515EE6D-EC04-4CA1-9FE6-DE403A58E468}" srcOrd="0" destOrd="0" presId="urn:microsoft.com/office/officeart/2008/layout/LinedList"/>
    <dgm:cxn modelId="{0BF8DF78-7B15-43D0-9F1E-129B33ACA4A1}" type="presOf" srcId="{58EF0F41-7FD8-492F-BB6B-D3C64CD18C55}" destId="{4348AC9F-62FC-4707-A36E-39B33174B555}" srcOrd="0" destOrd="0" presId="urn:microsoft.com/office/officeart/2008/layout/LinedList"/>
    <dgm:cxn modelId="{6E29D58F-E43F-4CBC-8684-85175EE0C3E2}" srcId="{C03B0934-A8C9-4BC7-8021-6BF81A8C8C8A}" destId="{5A5C3504-FE9A-4EA3-A8C9-9C02E94F6C68}" srcOrd="2" destOrd="0" parTransId="{CF9A74B2-803F-4B5C-9B5B-6C78923F32BA}" sibTransId="{CEF0FE2F-C4FB-4A10-882C-9D7FC042D741}"/>
    <dgm:cxn modelId="{3EC73EAC-6E28-4655-93D5-A2A966E293A9}" srcId="{C03B0934-A8C9-4BC7-8021-6BF81A8C8C8A}" destId="{5B076A57-1BA9-4EA4-A383-EA6CB2279F89}" srcOrd="3" destOrd="0" parTransId="{B10DC19C-0531-4FDE-805C-194EB79BE698}" sibTransId="{B1BF10A7-8719-4B43-B650-C528E9B421FD}"/>
    <dgm:cxn modelId="{3F3E22B0-0291-44B6-95AD-9A1E3CA54F83}" srcId="{C03B0934-A8C9-4BC7-8021-6BF81A8C8C8A}" destId="{58EF0F41-7FD8-492F-BB6B-D3C64CD18C55}" srcOrd="1" destOrd="0" parTransId="{41D52F51-11D7-4828-9C4E-9DEDC2F52E1E}" sibTransId="{2D7AB0F4-5431-4A46-89C0-C052466EBE78}"/>
    <dgm:cxn modelId="{76B523D9-BD2F-4F7F-9799-AB97E6E113B3}" type="presOf" srcId="{780D7E06-6507-43DC-BE02-5FCB4BA21324}" destId="{1B90345C-4F29-45B9-9327-05DBFE8EE1A2}" srcOrd="0" destOrd="0" presId="urn:microsoft.com/office/officeart/2008/layout/LinedList"/>
    <dgm:cxn modelId="{D8CD4A70-605A-4DC3-87AE-8AFCD704A007}" type="presParOf" srcId="{F515EE6D-EC04-4CA1-9FE6-DE403A58E468}" destId="{CA02B0E3-29DE-41EE-8DE0-3D8B25950DE6}" srcOrd="0" destOrd="0" presId="urn:microsoft.com/office/officeart/2008/layout/LinedList"/>
    <dgm:cxn modelId="{3FFAE339-5FA3-4C8B-B5DF-7785B172015C}" type="presParOf" srcId="{F515EE6D-EC04-4CA1-9FE6-DE403A58E468}" destId="{047B40B7-0D86-42F8-9584-424B12D572E1}" srcOrd="1" destOrd="0" presId="urn:microsoft.com/office/officeart/2008/layout/LinedList"/>
    <dgm:cxn modelId="{36CD54D2-77F9-4046-AD23-E00C0D33476C}" type="presParOf" srcId="{047B40B7-0D86-42F8-9584-424B12D572E1}" destId="{1B90345C-4F29-45B9-9327-05DBFE8EE1A2}" srcOrd="0" destOrd="0" presId="urn:microsoft.com/office/officeart/2008/layout/LinedList"/>
    <dgm:cxn modelId="{CB864F0B-C4AF-46A8-8975-6DC92C6D66DE}" type="presParOf" srcId="{047B40B7-0D86-42F8-9584-424B12D572E1}" destId="{78329D4D-2905-4760-AAC2-E11D690D6081}" srcOrd="1" destOrd="0" presId="urn:microsoft.com/office/officeart/2008/layout/LinedList"/>
    <dgm:cxn modelId="{2E5C09CB-0EBC-4F3D-90E7-AFE87456C1EA}" type="presParOf" srcId="{F515EE6D-EC04-4CA1-9FE6-DE403A58E468}" destId="{69B76080-8354-4938-93CC-497C75CBC883}" srcOrd="2" destOrd="0" presId="urn:microsoft.com/office/officeart/2008/layout/LinedList"/>
    <dgm:cxn modelId="{AB859311-477B-48F4-9498-659EBBCA1CA7}" type="presParOf" srcId="{F515EE6D-EC04-4CA1-9FE6-DE403A58E468}" destId="{B3C40D84-FAAF-4ADB-BD13-26818FB74F4F}" srcOrd="3" destOrd="0" presId="urn:microsoft.com/office/officeart/2008/layout/LinedList"/>
    <dgm:cxn modelId="{351EA685-786D-4434-8A8A-62FCFDC9C08B}" type="presParOf" srcId="{B3C40D84-FAAF-4ADB-BD13-26818FB74F4F}" destId="{4348AC9F-62FC-4707-A36E-39B33174B555}" srcOrd="0" destOrd="0" presId="urn:microsoft.com/office/officeart/2008/layout/LinedList"/>
    <dgm:cxn modelId="{CD2CCAF0-075D-4ACA-B0D3-8F0E98F60887}" type="presParOf" srcId="{B3C40D84-FAAF-4ADB-BD13-26818FB74F4F}" destId="{FAD9286E-6F84-4CCC-AB63-D0C2CE684DE5}" srcOrd="1" destOrd="0" presId="urn:microsoft.com/office/officeart/2008/layout/LinedList"/>
    <dgm:cxn modelId="{D38EF866-2FB4-4880-9D32-C9A0003D6101}" type="presParOf" srcId="{F515EE6D-EC04-4CA1-9FE6-DE403A58E468}" destId="{5A6924E8-E2BD-4B90-8095-00A9837B6654}" srcOrd="4" destOrd="0" presId="urn:microsoft.com/office/officeart/2008/layout/LinedList"/>
    <dgm:cxn modelId="{7D65DA5C-E172-4CD0-A93E-EF0F8F41CE0A}" type="presParOf" srcId="{F515EE6D-EC04-4CA1-9FE6-DE403A58E468}" destId="{A9AD9BE3-09BB-4548-BE86-5191C8F39828}" srcOrd="5" destOrd="0" presId="urn:microsoft.com/office/officeart/2008/layout/LinedList"/>
    <dgm:cxn modelId="{E6F24EB9-2E17-44AB-82C9-D1FE6C2F94E5}" type="presParOf" srcId="{A9AD9BE3-09BB-4548-BE86-5191C8F39828}" destId="{4B019D64-7458-480A-AF14-69AB05427569}" srcOrd="0" destOrd="0" presId="urn:microsoft.com/office/officeart/2008/layout/LinedList"/>
    <dgm:cxn modelId="{B75BDAAA-8FD3-41C7-B74B-66849E9CB71D}" type="presParOf" srcId="{A9AD9BE3-09BB-4548-BE86-5191C8F39828}" destId="{DFC8FF93-E37C-4E89-A4F1-7E4429A23640}" srcOrd="1" destOrd="0" presId="urn:microsoft.com/office/officeart/2008/layout/LinedList"/>
    <dgm:cxn modelId="{EF8CCBC4-A999-49A7-9727-DA969C54E442}" type="presParOf" srcId="{F515EE6D-EC04-4CA1-9FE6-DE403A58E468}" destId="{70FD166B-460A-49AB-ADE9-6FE504EE93F0}" srcOrd="6" destOrd="0" presId="urn:microsoft.com/office/officeart/2008/layout/LinedList"/>
    <dgm:cxn modelId="{778CFC5D-FBCD-44E0-9314-A93C65835BC2}" type="presParOf" srcId="{F515EE6D-EC04-4CA1-9FE6-DE403A58E468}" destId="{5CDEA4E2-FCAD-4077-9D02-6ADFB15C9AC8}" srcOrd="7" destOrd="0" presId="urn:microsoft.com/office/officeart/2008/layout/LinedList"/>
    <dgm:cxn modelId="{4E5D076D-7703-4F9C-8749-B9E530039525}" type="presParOf" srcId="{5CDEA4E2-FCAD-4077-9D02-6ADFB15C9AC8}" destId="{705579FD-BCF6-40CF-82BC-F584AFD925DA}" srcOrd="0" destOrd="0" presId="urn:microsoft.com/office/officeart/2008/layout/LinedList"/>
    <dgm:cxn modelId="{CE550EB1-7989-40FF-9386-4CC82E4A9C39}" type="presParOf" srcId="{5CDEA4E2-FCAD-4077-9D02-6ADFB15C9AC8}" destId="{B5405B5C-1753-4ED4-A67D-50B210E57D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BC679-7E52-42A5-8D92-CB4A83B29C41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B10FB-7605-4E2F-B0DC-8396B7E9DDC2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D401F-6D26-4649-BFE3-2F7623D7D2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1" i="0" kern="1200" baseline="0"/>
            <a:t>HTML</a:t>
          </a:r>
          <a:r>
            <a:rPr lang="pt-BR" sz="1800" b="0" i="0" kern="1200" baseline="0"/>
            <a:t>: estrutura o conteúdo das páginas</a:t>
          </a:r>
          <a:endParaRPr lang="en-US" sz="1800" kern="1200"/>
        </a:p>
      </dsp:txBody>
      <dsp:txXfrm>
        <a:off x="35606" y="2695306"/>
        <a:ext cx="2981250" cy="720000"/>
      </dsp:txXfrm>
    </dsp:sp>
    <dsp:sp modelId="{DE1A2F14-1684-4B61-9C2F-2537693173C1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B4DBD-7F3B-497A-BA9A-5E601B8384C8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FD1A3-AC13-4D27-ACCA-571E03141911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1" i="0" kern="1200" baseline="0"/>
            <a:t>HTTP</a:t>
          </a:r>
          <a:r>
            <a:rPr lang="pt-BR" sz="1800" b="0" i="0" kern="1200" baseline="0"/>
            <a:t>: protocolo de transferência das páginas</a:t>
          </a:r>
          <a:endParaRPr lang="en-US" sz="1800" kern="1200"/>
        </a:p>
      </dsp:txBody>
      <dsp:txXfrm>
        <a:off x="3538574" y="2695306"/>
        <a:ext cx="2981250" cy="720000"/>
      </dsp:txXfrm>
    </dsp:sp>
    <dsp:sp modelId="{0B3D1805-5853-4069-8E92-B4E7EFD5481D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16F8F-B835-433A-8EA3-35438292A78F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E155E-7344-40AD-9C0E-074ACC36CB38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1" i="0" kern="1200" baseline="0"/>
            <a:t>URL</a:t>
          </a:r>
          <a:r>
            <a:rPr lang="pt-BR" sz="1800" b="0" i="0" kern="1200" baseline="0"/>
            <a:t>: endereço único para cada página</a:t>
          </a:r>
          <a:endParaRPr lang="en-US" sz="1800" kern="1200"/>
        </a:p>
      </dsp:txBody>
      <dsp:txXfrm>
        <a:off x="7041543" y="2695306"/>
        <a:ext cx="298125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07DEF-2A48-43B2-A1EF-643C46804587}">
      <dsp:nvSpPr>
        <dsp:cNvPr id="0" name=""/>
        <dsp:cNvSpPr/>
      </dsp:nvSpPr>
      <dsp:spPr>
        <a:xfrm>
          <a:off x="0" y="0"/>
          <a:ext cx="8046720" cy="8196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 err="1">
              <a:solidFill>
                <a:schemeClr val="bg1"/>
              </a:solidFill>
              <a:latin typeface="Gill Sans MT" panose="02020404030301010803"/>
            </a:rPr>
            <a:t>src</a:t>
          </a:r>
          <a:r>
            <a:rPr lang="pt-BR" sz="1600" kern="1200" dirty="0"/>
            <a:t>= “nome ou URL do arquivo” - Nome ou endereço (URL) da imagem a ser exibida. Este parâmetro é obrigatório.</a:t>
          </a:r>
          <a:br>
            <a:rPr lang="pt-BR" sz="1600" kern="1200" dirty="0"/>
          </a:br>
          <a:endParaRPr lang="en-US" sz="1600" kern="1200" dirty="0"/>
        </a:p>
      </dsp:txBody>
      <dsp:txXfrm>
        <a:off x="24006" y="24006"/>
        <a:ext cx="7093011" cy="771622"/>
      </dsp:txXfrm>
    </dsp:sp>
    <dsp:sp modelId="{B32374D0-1386-4D3B-B719-9B6DFB67F827}">
      <dsp:nvSpPr>
        <dsp:cNvPr id="0" name=""/>
        <dsp:cNvSpPr/>
      </dsp:nvSpPr>
      <dsp:spPr>
        <a:xfrm>
          <a:off x="673912" y="968659"/>
          <a:ext cx="8046720" cy="8196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 err="1">
              <a:latin typeface="Gill Sans MT" panose="02020404030301010803"/>
            </a:rPr>
            <a:t>alt</a:t>
          </a:r>
          <a:r>
            <a:rPr lang="pt-BR" sz="1600" kern="1200" dirty="0"/>
            <a:t>=”Texto” - Exibe o texto especificado quando o Browser não encontra a imagem ou quando o cursor passa por cima da figura. </a:t>
          </a:r>
          <a:endParaRPr lang="en-US" sz="1600" kern="1200" dirty="0"/>
        </a:p>
      </dsp:txBody>
      <dsp:txXfrm>
        <a:off x="697918" y="992665"/>
        <a:ext cx="6792032" cy="771622"/>
      </dsp:txXfrm>
    </dsp:sp>
    <dsp:sp modelId="{CC23F0BA-62E0-487F-878E-33165D4704AC}">
      <dsp:nvSpPr>
        <dsp:cNvPr id="0" name=""/>
        <dsp:cNvSpPr/>
      </dsp:nvSpPr>
      <dsp:spPr>
        <a:xfrm>
          <a:off x="1337767" y="1937318"/>
          <a:ext cx="8046720" cy="8196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atin typeface="Gill Sans MT" panose="02020404030301010803"/>
            </a:rPr>
            <a:t>height e width</a:t>
          </a:r>
          <a:r>
            <a:rPr lang="pt-BR" sz="1600" kern="1200" dirty="0">
              <a:latin typeface="Gill Sans MT" panose="02020404030301010803"/>
            </a:rPr>
            <a:t>: Ajusta respectivamente altura e largura da imagem</a:t>
          </a:r>
          <a:endParaRPr lang="pt-BR" sz="1600" kern="1200" dirty="0"/>
        </a:p>
      </dsp:txBody>
      <dsp:txXfrm>
        <a:off x="1361773" y="1961324"/>
        <a:ext cx="6802091" cy="771622"/>
      </dsp:txXfrm>
    </dsp:sp>
    <dsp:sp modelId="{8A4D5AE6-09C1-4D3F-B543-69353306AD60}">
      <dsp:nvSpPr>
        <dsp:cNvPr id="0" name=""/>
        <dsp:cNvSpPr/>
      </dsp:nvSpPr>
      <dsp:spPr>
        <a:xfrm>
          <a:off x="2011680" y="2905977"/>
          <a:ext cx="8046720" cy="8196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Sintaxe: &lt;</a:t>
          </a:r>
          <a:r>
            <a:rPr lang="pt-BR" sz="1600" kern="1200" dirty="0" err="1"/>
            <a:t>img</a:t>
          </a:r>
          <a:r>
            <a:rPr lang="pt-BR" sz="1600" kern="1200" dirty="0"/>
            <a:t> </a:t>
          </a:r>
          <a:r>
            <a:rPr lang="pt-BR" sz="1600" kern="1200" dirty="0" err="1"/>
            <a:t>src</a:t>
          </a:r>
          <a:r>
            <a:rPr lang="pt-BR" sz="1600" kern="1200" dirty="0"/>
            <a:t>="foto.jpg" </a:t>
          </a:r>
          <a:r>
            <a:rPr lang="pt-BR" sz="1600" kern="1200" dirty="0" err="1"/>
            <a:t>alt</a:t>
          </a:r>
          <a:r>
            <a:rPr lang="pt-BR" sz="1600" kern="1200" dirty="0"/>
            <a:t>="Foto do meu cachorro no parque"&gt;</a:t>
          </a:r>
          <a:endParaRPr lang="en-US" sz="1600" kern="1200" dirty="0"/>
        </a:p>
      </dsp:txBody>
      <dsp:txXfrm>
        <a:off x="2035686" y="2929983"/>
        <a:ext cx="6792032" cy="771622"/>
      </dsp:txXfrm>
    </dsp:sp>
    <dsp:sp modelId="{79CDE6E0-B864-4AAE-BD5A-6D6145F6AFE0}">
      <dsp:nvSpPr>
        <dsp:cNvPr id="0" name=""/>
        <dsp:cNvSpPr/>
      </dsp:nvSpPr>
      <dsp:spPr>
        <a:xfrm>
          <a:off x="7513957" y="627765"/>
          <a:ext cx="532762" cy="53276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633828" y="627765"/>
        <a:ext cx="293020" cy="400903"/>
      </dsp:txXfrm>
    </dsp:sp>
    <dsp:sp modelId="{924BFEFB-141B-40CD-B89E-45FA1A6D5C0A}">
      <dsp:nvSpPr>
        <dsp:cNvPr id="0" name=""/>
        <dsp:cNvSpPr/>
      </dsp:nvSpPr>
      <dsp:spPr>
        <a:xfrm>
          <a:off x="8187870" y="1596424"/>
          <a:ext cx="532762" cy="53276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307741" y="1596424"/>
        <a:ext cx="293020" cy="400903"/>
      </dsp:txXfrm>
    </dsp:sp>
    <dsp:sp modelId="{D27699C4-895C-416B-835E-D370F4D729A5}">
      <dsp:nvSpPr>
        <dsp:cNvPr id="0" name=""/>
        <dsp:cNvSpPr/>
      </dsp:nvSpPr>
      <dsp:spPr>
        <a:xfrm>
          <a:off x="8851724" y="2565083"/>
          <a:ext cx="532762" cy="53276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971595" y="2565083"/>
        <a:ext cx="293020" cy="4009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DC4EA-8A6F-427F-9777-BC9CC1595EAF}">
      <dsp:nvSpPr>
        <dsp:cNvPr id="0" name=""/>
        <dsp:cNvSpPr/>
      </dsp:nvSpPr>
      <dsp:spPr>
        <a:xfrm>
          <a:off x="0" y="77854"/>
          <a:ext cx="5906181" cy="1632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0" i="0" kern="1200" baseline="0" dirty="0" err="1">
              <a:solidFill>
                <a:srgbClr val="D600F2"/>
              </a:solidFill>
              <a:latin typeface="Gill Sans MT" panose="02020404030301010803"/>
            </a:rPr>
            <a:t>src</a:t>
          </a:r>
          <a:r>
            <a:rPr lang="pt-BR" sz="3100" b="0" i="0" kern="1200" baseline="0" dirty="0">
              <a:latin typeface="Gill Sans MT" panose="02020404030301010803"/>
            </a:rPr>
            <a:t>:</a:t>
          </a:r>
          <a:r>
            <a:rPr lang="pt-BR" sz="3100" b="0" i="0" kern="1200" baseline="0" dirty="0"/>
            <a:t> </a:t>
          </a:r>
          <a:r>
            <a:rPr lang="pt-BR" sz="3100" kern="1200" dirty="0">
              <a:latin typeface="Gill Sans MT" panose="02020404030301010803"/>
            </a:rPr>
            <a:t>rebe o link do conteúdo</a:t>
          </a:r>
          <a:endParaRPr lang="en-US" sz="3100" kern="1200" dirty="0"/>
        </a:p>
      </dsp:txBody>
      <dsp:txXfrm>
        <a:off x="79675" y="157529"/>
        <a:ext cx="5746831" cy="1472800"/>
      </dsp:txXfrm>
    </dsp:sp>
    <dsp:sp modelId="{2DD8FE8C-F685-464A-AE63-C44D6B0FCEF0}">
      <dsp:nvSpPr>
        <dsp:cNvPr id="0" name=""/>
        <dsp:cNvSpPr/>
      </dsp:nvSpPr>
      <dsp:spPr>
        <a:xfrm>
          <a:off x="0" y="1799284"/>
          <a:ext cx="5906181" cy="1632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0" i="0" kern="1200" baseline="0" dirty="0" err="1">
              <a:solidFill>
                <a:srgbClr val="D600F2"/>
              </a:solidFill>
              <a:latin typeface="Gill Sans MT" panose="02020404030301010803"/>
            </a:rPr>
            <a:t>widht</a:t>
          </a:r>
          <a:r>
            <a:rPr lang="pt-BR" sz="3100" kern="1200" dirty="0">
              <a:latin typeface="Gill Sans MT" panose="02020404030301010803"/>
            </a:rPr>
            <a:t> e </a:t>
          </a:r>
          <a:r>
            <a:rPr lang="pt-BR" sz="3100" kern="1200" dirty="0" err="1">
              <a:solidFill>
                <a:srgbClr val="D600F2"/>
              </a:solidFill>
              <a:latin typeface="Gill Sans MT" panose="02020404030301010803"/>
            </a:rPr>
            <a:t>height</a:t>
          </a:r>
          <a:r>
            <a:rPr lang="pt-BR" sz="3100" kern="1200" dirty="0">
              <a:latin typeface="Gill Sans MT" panose="02020404030301010803"/>
            </a:rPr>
            <a:t>: Configura respectivamente, largura e altura do vídeo</a:t>
          </a:r>
          <a:endParaRPr lang="pt-BR" sz="3100" kern="1200" dirty="0"/>
        </a:p>
      </dsp:txBody>
      <dsp:txXfrm>
        <a:off x="79675" y="1878959"/>
        <a:ext cx="5746831" cy="1472800"/>
      </dsp:txXfrm>
    </dsp:sp>
    <dsp:sp modelId="{5F53B390-2567-4D02-A26A-EEC4FCE0AF6D}">
      <dsp:nvSpPr>
        <dsp:cNvPr id="0" name=""/>
        <dsp:cNvSpPr/>
      </dsp:nvSpPr>
      <dsp:spPr>
        <a:xfrm>
          <a:off x="0" y="3520714"/>
          <a:ext cx="5906181" cy="1632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0" i="0" kern="1200" baseline="0" dirty="0" err="1">
              <a:solidFill>
                <a:srgbClr val="D600F2"/>
              </a:solidFill>
              <a:latin typeface="Gill Sans MT" panose="02020404030301010803"/>
            </a:rPr>
            <a:t>allowfullscren</a:t>
          </a:r>
          <a:r>
            <a:rPr lang="pt-BR" sz="3100" b="0" i="0" kern="1200" baseline="0" dirty="0">
              <a:latin typeface="Gill Sans MT" panose="02020404030301010803"/>
            </a:rPr>
            <a:t>:</a:t>
          </a:r>
          <a:r>
            <a:rPr lang="pt-BR" sz="3100" b="0" i="0" kern="1200" baseline="0" dirty="0"/>
            <a:t> </a:t>
          </a:r>
          <a:r>
            <a:rPr lang="pt-BR" sz="3100" kern="1200" dirty="0">
              <a:latin typeface="Gill Sans MT" panose="02020404030301010803"/>
            </a:rPr>
            <a:t>permite visualizar o conteúdo em tela cheia</a:t>
          </a:r>
          <a:endParaRPr lang="pt-BR" sz="3100" kern="1200" dirty="0"/>
        </a:p>
      </dsp:txBody>
      <dsp:txXfrm>
        <a:off x="79675" y="3600389"/>
        <a:ext cx="5746831" cy="14728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DC4EA-8A6F-427F-9777-BC9CC1595EAF}">
      <dsp:nvSpPr>
        <dsp:cNvPr id="0" name=""/>
        <dsp:cNvSpPr/>
      </dsp:nvSpPr>
      <dsp:spPr>
        <a:xfrm>
          <a:off x="0" y="68584"/>
          <a:ext cx="5906181" cy="7985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 err="1">
              <a:solidFill>
                <a:srgbClr val="D600F2"/>
              </a:solidFill>
              <a:latin typeface="Gill Sans MT" panose="02020404030301010803"/>
            </a:rPr>
            <a:t>type</a:t>
          </a:r>
          <a:r>
            <a:rPr lang="pt-BR" sz="2100" kern="1200" dirty="0">
              <a:latin typeface="Gill Sans MT" panose="02020404030301010803"/>
            </a:rPr>
            <a:t>: </a:t>
          </a:r>
          <a:r>
            <a:rPr lang="pt-BR" sz="2100" kern="1200" dirty="0" err="1">
              <a:solidFill>
                <a:srgbClr val="00B050"/>
              </a:solidFill>
              <a:latin typeface="Gill Sans MT" panose="02020404030301010803"/>
            </a:rPr>
            <a:t>text</a:t>
          </a:r>
          <a:r>
            <a:rPr lang="pt-BR" sz="2100" kern="1200" dirty="0">
              <a:solidFill>
                <a:srgbClr val="00B050"/>
              </a:solidFill>
              <a:latin typeface="Gill Sans MT" panose="02020404030301010803"/>
            </a:rPr>
            <a:t> ou </a:t>
          </a:r>
          <a:r>
            <a:rPr lang="pt-BR" sz="2100" kern="1200" dirty="0" err="1">
              <a:solidFill>
                <a:srgbClr val="00B050"/>
              </a:solidFill>
              <a:latin typeface="Gill Sans MT" panose="02020404030301010803"/>
            </a:rPr>
            <a:t>password</a:t>
          </a:r>
          <a:r>
            <a:rPr lang="pt-BR" sz="2100" kern="1200" dirty="0">
              <a:latin typeface="Gill Sans MT" panose="02020404030301010803"/>
            </a:rPr>
            <a:t>(existem outros)</a:t>
          </a:r>
          <a:endParaRPr lang="pt-BR" sz="2100" kern="1200" dirty="0"/>
        </a:p>
      </dsp:txBody>
      <dsp:txXfrm>
        <a:off x="38981" y="107565"/>
        <a:ext cx="5828219" cy="720562"/>
      </dsp:txXfrm>
    </dsp:sp>
    <dsp:sp modelId="{2DD8FE8C-F685-464A-AE63-C44D6B0FCEF0}">
      <dsp:nvSpPr>
        <dsp:cNvPr id="0" name=""/>
        <dsp:cNvSpPr/>
      </dsp:nvSpPr>
      <dsp:spPr>
        <a:xfrm>
          <a:off x="0" y="927589"/>
          <a:ext cx="5906181" cy="7985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i="0" kern="1200" baseline="0" dirty="0" err="1">
              <a:solidFill>
                <a:srgbClr val="D600F2"/>
              </a:solidFill>
              <a:latin typeface="Gill Sans MT" panose="02020404030301010803"/>
            </a:rPr>
            <a:t>name</a:t>
          </a:r>
          <a:r>
            <a:rPr lang="pt-BR" sz="2100" b="0" i="0" kern="1200" baseline="0" dirty="0">
              <a:solidFill>
                <a:srgbClr val="D600F2"/>
              </a:solidFill>
              <a:latin typeface="Gill Sans MT" panose="02020404030301010803"/>
            </a:rPr>
            <a:t>:</a:t>
          </a:r>
          <a:r>
            <a:rPr lang="pt-BR" sz="2100" kern="1200" dirty="0">
              <a:solidFill>
                <a:srgbClr val="00B050"/>
              </a:solidFill>
              <a:latin typeface="Gill Sans MT" panose="02020404030301010803"/>
            </a:rPr>
            <a:t> nome de registro</a:t>
          </a:r>
          <a:endParaRPr lang="en-US" sz="2100" kern="1200" dirty="0">
            <a:solidFill>
              <a:srgbClr val="00B050"/>
            </a:solidFill>
          </a:endParaRPr>
        </a:p>
      </dsp:txBody>
      <dsp:txXfrm>
        <a:off x="38981" y="966570"/>
        <a:ext cx="5828219" cy="720562"/>
      </dsp:txXfrm>
    </dsp:sp>
    <dsp:sp modelId="{5F53B390-2567-4D02-A26A-EEC4FCE0AF6D}">
      <dsp:nvSpPr>
        <dsp:cNvPr id="0" name=""/>
        <dsp:cNvSpPr/>
      </dsp:nvSpPr>
      <dsp:spPr>
        <a:xfrm>
          <a:off x="0" y="1786594"/>
          <a:ext cx="5906181" cy="7985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i="0" kern="1200" baseline="0" dirty="0">
              <a:solidFill>
                <a:srgbClr val="D600F2"/>
              </a:solidFill>
              <a:latin typeface="Gill Sans MT" panose="02020404030301010803"/>
            </a:rPr>
            <a:t>id</a:t>
          </a:r>
          <a:r>
            <a:rPr lang="pt-BR" sz="2100" b="0" i="0" kern="1200" baseline="0" dirty="0">
              <a:latin typeface="Gill Sans MT" panose="02020404030301010803"/>
            </a:rPr>
            <a:t>:</a:t>
          </a:r>
          <a:r>
            <a:rPr lang="pt-BR" sz="2100" kern="1200" dirty="0">
              <a:solidFill>
                <a:srgbClr val="00B050"/>
              </a:solidFill>
              <a:latin typeface="Gill Sans MT" panose="02020404030301010803"/>
            </a:rPr>
            <a:t>nome identificador</a:t>
          </a:r>
          <a:endParaRPr lang="pt-BR" sz="2100" kern="1200" dirty="0">
            <a:solidFill>
              <a:srgbClr val="00B050"/>
            </a:solidFill>
          </a:endParaRPr>
        </a:p>
      </dsp:txBody>
      <dsp:txXfrm>
        <a:off x="38981" y="1825575"/>
        <a:ext cx="5828219" cy="720562"/>
      </dsp:txXfrm>
    </dsp:sp>
    <dsp:sp modelId="{02AEA7C8-F1CD-4889-888D-907186C85DCA}">
      <dsp:nvSpPr>
        <dsp:cNvPr id="0" name=""/>
        <dsp:cNvSpPr/>
      </dsp:nvSpPr>
      <dsp:spPr>
        <a:xfrm>
          <a:off x="0" y="2645599"/>
          <a:ext cx="5906181" cy="7985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0" i="0" kern="1200" baseline="0" dirty="0" err="1">
              <a:solidFill>
                <a:srgbClr val="D600F2"/>
              </a:solidFill>
              <a:latin typeface="Gill Sans MT" panose="02020404030301010803"/>
            </a:rPr>
            <a:t>maxlength</a:t>
          </a:r>
          <a:r>
            <a:rPr lang="pt-BR" sz="2100" b="0" i="0" kern="1200" baseline="0" dirty="0">
              <a:solidFill>
                <a:srgbClr val="D600F2"/>
              </a:solidFill>
              <a:latin typeface="Gill Sans MT" panose="02020404030301010803"/>
            </a:rPr>
            <a:t> e </a:t>
          </a:r>
          <a:r>
            <a:rPr lang="pt-BR" sz="2100" b="0" i="0" kern="1200" baseline="0" dirty="0" err="1">
              <a:solidFill>
                <a:srgbClr val="D600F2"/>
              </a:solidFill>
              <a:latin typeface="Gill Sans MT" panose="02020404030301010803"/>
            </a:rPr>
            <a:t>maxlength</a:t>
          </a:r>
          <a:r>
            <a:rPr lang="pt-BR" sz="2100" b="0" i="0" kern="1200" baseline="0" dirty="0">
              <a:latin typeface="Gill Sans MT" panose="02020404030301010803"/>
            </a:rPr>
            <a:t>:</a:t>
          </a:r>
          <a:r>
            <a:rPr lang="pt-BR" sz="2100" b="0" i="0" kern="1200" baseline="0" dirty="0"/>
            <a:t> </a:t>
          </a:r>
          <a:r>
            <a:rPr lang="pt-BR" sz="2100" kern="1200" dirty="0">
              <a:solidFill>
                <a:srgbClr val="00B050"/>
              </a:solidFill>
              <a:latin typeface="Gill Sans MT" panose="02020404030301010803"/>
            </a:rPr>
            <a:t>máximo e mínimo de caracteres</a:t>
          </a:r>
          <a:endParaRPr lang="pt-BR" sz="2100" kern="1200" dirty="0">
            <a:solidFill>
              <a:srgbClr val="00B050"/>
            </a:solidFill>
          </a:endParaRPr>
        </a:p>
      </dsp:txBody>
      <dsp:txXfrm>
        <a:off x="38981" y="2684580"/>
        <a:ext cx="5828219" cy="720562"/>
      </dsp:txXfrm>
    </dsp:sp>
    <dsp:sp modelId="{1877A9C4-F91B-4488-93D4-1DAC8A3B349F}">
      <dsp:nvSpPr>
        <dsp:cNvPr id="0" name=""/>
        <dsp:cNvSpPr/>
      </dsp:nvSpPr>
      <dsp:spPr>
        <a:xfrm>
          <a:off x="0" y="3504604"/>
          <a:ext cx="5906181" cy="7985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 err="1">
              <a:solidFill>
                <a:srgbClr val="D600F2"/>
              </a:solidFill>
              <a:latin typeface="Gill Sans MT" panose="02020404030301010803"/>
            </a:rPr>
            <a:t>required</a:t>
          </a:r>
          <a:r>
            <a:rPr lang="pt-BR" sz="2100" kern="1200" dirty="0">
              <a:latin typeface="Gill Sans MT" panose="02020404030301010803"/>
            </a:rPr>
            <a:t>: Impede que o usuário deixe o formulário em branco(não requer valor)</a:t>
          </a:r>
        </a:p>
      </dsp:txBody>
      <dsp:txXfrm>
        <a:off x="38981" y="3543585"/>
        <a:ext cx="5828219" cy="720562"/>
      </dsp:txXfrm>
    </dsp:sp>
    <dsp:sp modelId="{CDC6ECE7-03EC-4505-B975-DA2ACD67ABD6}">
      <dsp:nvSpPr>
        <dsp:cNvPr id="0" name=""/>
        <dsp:cNvSpPr/>
      </dsp:nvSpPr>
      <dsp:spPr>
        <a:xfrm>
          <a:off x="0" y="4363609"/>
          <a:ext cx="5906181" cy="7985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 err="1">
              <a:solidFill>
                <a:srgbClr val="D600F2"/>
              </a:solidFill>
              <a:latin typeface="Gill Sans MT" panose="02020404030301010803"/>
            </a:rPr>
            <a:t>value</a:t>
          </a:r>
          <a:r>
            <a:rPr lang="pt-BR" sz="2100" kern="1200" dirty="0">
              <a:latin typeface="Gill Sans MT" panose="02020404030301010803"/>
            </a:rPr>
            <a:t>: </a:t>
          </a:r>
          <a:r>
            <a:rPr lang="pt-BR" sz="2100" kern="1200" dirty="0">
              <a:solidFill>
                <a:srgbClr val="00B050"/>
              </a:solidFill>
              <a:latin typeface="Gill Sans MT" panose="02020404030301010803"/>
            </a:rPr>
            <a:t>valor padrão que aparece no campo</a:t>
          </a:r>
        </a:p>
      </dsp:txBody>
      <dsp:txXfrm>
        <a:off x="38981" y="4402590"/>
        <a:ext cx="5828219" cy="7205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471B1-A3C5-4051-87F3-E1A4280C2A7A}">
      <dsp:nvSpPr>
        <dsp:cNvPr id="0" name=""/>
        <dsp:cNvSpPr/>
      </dsp:nvSpPr>
      <dsp:spPr>
        <a:xfrm>
          <a:off x="1227" y="267023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B565D9-FA12-4755-92D4-932C165F86DE}">
      <dsp:nvSpPr>
        <dsp:cNvPr id="0" name=""/>
        <dsp:cNvSpPr/>
      </dsp:nvSpPr>
      <dsp:spPr>
        <a:xfrm>
          <a:off x="480082" y="721935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b="0" i="0" kern="1200" baseline="0" dirty="0">
              <a:solidFill>
                <a:srgbClr val="D600F2"/>
              </a:solidFill>
              <a:latin typeface="Gill Sans MT" panose="02020404030301010803"/>
            </a:rPr>
            <a:t>id</a:t>
          </a:r>
          <a:r>
            <a:rPr lang="pt-BR" sz="4200" b="0" i="0" kern="1200" baseline="0" dirty="0">
              <a:latin typeface="Gill Sans MT" panose="02020404030301010803"/>
            </a:rPr>
            <a:t>:</a:t>
          </a:r>
          <a:r>
            <a:rPr lang="pt-BR" sz="4200" b="0" i="0" kern="1200" baseline="0" dirty="0"/>
            <a:t> </a:t>
          </a:r>
          <a:r>
            <a:rPr lang="pt-BR" sz="4200" b="0" i="0" kern="1200" baseline="0" dirty="0">
              <a:latin typeface="Gill Sans MT" panose="02020404030301010803"/>
            </a:rPr>
            <a:t>identificador </a:t>
          </a:r>
          <a:r>
            <a:rPr lang="pt-BR" sz="4200" kern="1200" dirty="0">
              <a:latin typeface="Gill Sans MT" panose="02020404030301010803"/>
            </a:rPr>
            <a:t>único para um elemento</a:t>
          </a:r>
          <a:endParaRPr lang="en-US" sz="4200" kern="1200" dirty="0"/>
        </a:p>
      </dsp:txBody>
      <dsp:txXfrm>
        <a:off x="560236" y="802089"/>
        <a:ext cx="4149382" cy="2576345"/>
      </dsp:txXfrm>
    </dsp:sp>
    <dsp:sp modelId="{912E621B-8483-443C-96A4-9E1C9F4AB266}">
      <dsp:nvSpPr>
        <dsp:cNvPr id="0" name=""/>
        <dsp:cNvSpPr/>
      </dsp:nvSpPr>
      <dsp:spPr>
        <a:xfrm>
          <a:off x="5268627" y="267023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10A172-6AC3-4CDE-B440-229C066FDB47}">
      <dsp:nvSpPr>
        <dsp:cNvPr id="0" name=""/>
        <dsp:cNvSpPr/>
      </dsp:nvSpPr>
      <dsp:spPr>
        <a:xfrm>
          <a:off x="5747481" y="721935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b="0" i="0" kern="1200" baseline="0" dirty="0" err="1">
              <a:solidFill>
                <a:srgbClr val="D600F2"/>
              </a:solidFill>
              <a:latin typeface="Gill Sans MT" panose="02020404030301010803"/>
            </a:rPr>
            <a:t>class</a:t>
          </a:r>
          <a:r>
            <a:rPr lang="pt-BR" sz="4200" b="0" i="0" kern="1200" baseline="0" dirty="0">
              <a:solidFill>
                <a:schemeClr val="tx1"/>
              </a:solidFill>
              <a:latin typeface="Gill Sans MT" panose="02020404030301010803"/>
            </a:rPr>
            <a:t>:</a:t>
          </a:r>
          <a:r>
            <a:rPr lang="pt-BR" sz="4200" b="0" i="0" kern="1200" baseline="0" dirty="0">
              <a:solidFill>
                <a:schemeClr val="tx1"/>
              </a:solidFill>
            </a:rPr>
            <a:t> </a:t>
          </a:r>
          <a:r>
            <a:rPr lang="pt-BR" sz="4200" kern="1200" dirty="0">
              <a:latin typeface="Gill Sans MT" panose="02020404030301010803"/>
            </a:rPr>
            <a:t>Usado para identificar elementos semelhantes </a:t>
          </a:r>
          <a:endParaRPr lang="en-US" sz="4200" kern="1200" dirty="0"/>
        </a:p>
      </dsp:txBody>
      <dsp:txXfrm>
        <a:off x="5827635" y="802089"/>
        <a:ext cx="4149382" cy="257634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471B1-A3C5-4051-87F3-E1A4280C2A7A}">
      <dsp:nvSpPr>
        <dsp:cNvPr id="0" name=""/>
        <dsp:cNvSpPr/>
      </dsp:nvSpPr>
      <dsp:spPr>
        <a:xfrm>
          <a:off x="1227" y="267023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B565D9-FA12-4755-92D4-932C165F86DE}">
      <dsp:nvSpPr>
        <dsp:cNvPr id="0" name=""/>
        <dsp:cNvSpPr/>
      </dsp:nvSpPr>
      <dsp:spPr>
        <a:xfrm>
          <a:off x="480082" y="721935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b="0" i="0" kern="1200" baseline="0" dirty="0">
              <a:solidFill>
                <a:srgbClr val="0070C0"/>
              </a:solidFill>
            </a:rPr>
            <a:t>&lt;</a:t>
          </a:r>
          <a:r>
            <a:rPr lang="pt-BR" sz="4200" b="0" i="0" kern="1200" baseline="0" dirty="0" err="1">
              <a:solidFill>
                <a:srgbClr val="0070C0"/>
              </a:solidFill>
            </a:rPr>
            <a:t>div</a:t>
          </a:r>
          <a:r>
            <a:rPr lang="pt-BR" sz="4200" b="0" i="0" kern="1200" baseline="0" dirty="0">
              <a:solidFill>
                <a:srgbClr val="0070C0"/>
              </a:solidFill>
            </a:rPr>
            <a:t>&gt;</a:t>
          </a:r>
          <a:r>
            <a:rPr lang="pt-BR" sz="4200" b="0" i="0" kern="1200" baseline="0" dirty="0"/>
            <a:t>: bloco genérico, sem significado</a:t>
          </a:r>
          <a:endParaRPr lang="en-US" sz="4200" kern="1200" dirty="0"/>
        </a:p>
      </dsp:txBody>
      <dsp:txXfrm>
        <a:off x="560236" y="802089"/>
        <a:ext cx="4149382" cy="2576345"/>
      </dsp:txXfrm>
    </dsp:sp>
    <dsp:sp modelId="{912E621B-8483-443C-96A4-9E1C9F4AB266}">
      <dsp:nvSpPr>
        <dsp:cNvPr id="0" name=""/>
        <dsp:cNvSpPr/>
      </dsp:nvSpPr>
      <dsp:spPr>
        <a:xfrm>
          <a:off x="5268627" y="267023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10A172-6AC3-4CDE-B440-229C066FDB47}">
      <dsp:nvSpPr>
        <dsp:cNvPr id="0" name=""/>
        <dsp:cNvSpPr/>
      </dsp:nvSpPr>
      <dsp:spPr>
        <a:xfrm>
          <a:off x="5747481" y="721935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b="0" i="0" kern="1200" baseline="0" dirty="0">
              <a:solidFill>
                <a:srgbClr val="0070C0"/>
              </a:solidFill>
              <a:latin typeface="Gill Sans MT" panose="02020404030301010803"/>
            </a:rPr>
            <a:t>&lt;</a:t>
          </a:r>
          <a:r>
            <a:rPr lang="pt-BR" sz="4200" b="0" i="0" kern="1200" baseline="0" dirty="0" err="1">
              <a:solidFill>
                <a:srgbClr val="0070C0"/>
              </a:solidFill>
              <a:latin typeface="Gill Sans MT" panose="02020404030301010803"/>
            </a:rPr>
            <a:t>span</a:t>
          </a:r>
          <a:r>
            <a:rPr lang="pt-BR" sz="4200" b="0" i="0" kern="1200" baseline="0" dirty="0">
              <a:solidFill>
                <a:srgbClr val="0070C0"/>
              </a:solidFill>
              <a:latin typeface="Gill Sans MT" panose="02020404030301010803"/>
            </a:rPr>
            <a:t>&gt;</a:t>
          </a:r>
          <a:r>
            <a:rPr lang="pt-BR" sz="4200" b="0" i="0" kern="1200" baseline="0" dirty="0">
              <a:latin typeface="Gill Sans MT" panose="02020404030301010803"/>
            </a:rPr>
            <a:t>:</a:t>
          </a:r>
          <a:r>
            <a:rPr lang="pt-BR" sz="4200" b="0" i="0" kern="1200" baseline="0" dirty="0"/>
            <a:t> </a:t>
          </a:r>
          <a:r>
            <a:rPr lang="pt-BR" sz="4200" kern="1200" dirty="0">
              <a:latin typeface="Gill Sans MT" panose="02020404030301010803"/>
            </a:rPr>
            <a:t>o mesmo que </a:t>
          </a:r>
          <a:r>
            <a:rPr lang="pt-BR" sz="4200" kern="1200" dirty="0" err="1">
              <a:latin typeface="Gill Sans MT" panose="02020404030301010803"/>
            </a:rPr>
            <a:t>div</a:t>
          </a:r>
          <a:r>
            <a:rPr lang="pt-BR" sz="4200" kern="1200" dirty="0">
              <a:latin typeface="Gill Sans MT" panose="02020404030301010803"/>
            </a:rPr>
            <a:t> só que para linha(in line)</a:t>
          </a:r>
          <a:endParaRPr lang="en-US" sz="4200" kern="1200" dirty="0"/>
        </a:p>
      </dsp:txBody>
      <dsp:txXfrm>
        <a:off x="5827635" y="802089"/>
        <a:ext cx="4149382" cy="257634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01797-15DC-41CC-8C25-3295B9B1B95A}">
      <dsp:nvSpPr>
        <dsp:cNvPr id="0" name=""/>
        <dsp:cNvSpPr/>
      </dsp:nvSpPr>
      <dsp:spPr>
        <a:xfrm>
          <a:off x="5587802" y="1419958"/>
          <a:ext cx="1365472" cy="6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847"/>
              </a:lnTo>
              <a:lnTo>
                <a:pt x="1365472" y="442847"/>
              </a:lnTo>
              <a:lnTo>
                <a:pt x="1365472" y="6498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AED6A-95E6-4D3A-99C6-772430612F60}">
      <dsp:nvSpPr>
        <dsp:cNvPr id="0" name=""/>
        <dsp:cNvSpPr/>
      </dsp:nvSpPr>
      <dsp:spPr>
        <a:xfrm>
          <a:off x="4222330" y="1419958"/>
          <a:ext cx="1365472" cy="649840"/>
        </a:xfrm>
        <a:custGeom>
          <a:avLst/>
          <a:gdLst/>
          <a:ahLst/>
          <a:cxnLst/>
          <a:rect l="0" t="0" r="0" b="0"/>
          <a:pathLst>
            <a:path>
              <a:moveTo>
                <a:pt x="1365472" y="0"/>
              </a:moveTo>
              <a:lnTo>
                <a:pt x="1365472" y="442847"/>
              </a:lnTo>
              <a:lnTo>
                <a:pt x="0" y="442847"/>
              </a:lnTo>
              <a:lnTo>
                <a:pt x="0" y="6498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EC4B7-8401-4855-A5A2-8E1557562227}">
      <dsp:nvSpPr>
        <dsp:cNvPr id="0" name=""/>
        <dsp:cNvSpPr/>
      </dsp:nvSpPr>
      <dsp:spPr>
        <a:xfrm>
          <a:off x="1739653" y="1109"/>
          <a:ext cx="2234408" cy="1418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60D686-0B8D-4404-8FDC-BA4F1B6F1EDD}">
      <dsp:nvSpPr>
        <dsp:cNvPr id="0" name=""/>
        <dsp:cNvSpPr/>
      </dsp:nvSpPr>
      <dsp:spPr>
        <a:xfrm>
          <a:off x="1987921" y="236963"/>
          <a:ext cx="2234408" cy="1418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i="0" kern="1200" baseline="0" dirty="0"/>
            <a:t>Deixam o código mais legível</a:t>
          </a:r>
          <a:endParaRPr lang="en-US" sz="2800" kern="1200" dirty="0"/>
        </a:p>
      </dsp:txBody>
      <dsp:txXfrm>
        <a:off x="2029478" y="278520"/>
        <a:ext cx="2151294" cy="1335735"/>
      </dsp:txXfrm>
    </dsp:sp>
    <dsp:sp modelId="{7A195688-061A-4907-9C1A-23FCDFE3D40A}">
      <dsp:nvSpPr>
        <dsp:cNvPr id="0" name=""/>
        <dsp:cNvSpPr/>
      </dsp:nvSpPr>
      <dsp:spPr>
        <a:xfrm>
          <a:off x="4470597" y="1109"/>
          <a:ext cx="2234408" cy="1418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96272B-82C8-4EC1-961A-818487C2BFED}">
      <dsp:nvSpPr>
        <dsp:cNvPr id="0" name=""/>
        <dsp:cNvSpPr/>
      </dsp:nvSpPr>
      <dsp:spPr>
        <a:xfrm>
          <a:off x="4718865" y="236963"/>
          <a:ext cx="2234408" cy="1418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i="0" kern="1200" baseline="0" dirty="0"/>
            <a:t>Exemplos:</a:t>
          </a:r>
          <a:endParaRPr lang="en-US" sz="2800" kern="1200" dirty="0"/>
        </a:p>
      </dsp:txBody>
      <dsp:txXfrm>
        <a:off x="4760422" y="278520"/>
        <a:ext cx="2151294" cy="1335735"/>
      </dsp:txXfrm>
    </dsp:sp>
    <dsp:sp modelId="{1CD29ABB-F443-47EE-8A6C-FEA95F9CA5D9}">
      <dsp:nvSpPr>
        <dsp:cNvPr id="0" name=""/>
        <dsp:cNvSpPr/>
      </dsp:nvSpPr>
      <dsp:spPr>
        <a:xfrm>
          <a:off x="3105125" y="2069799"/>
          <a:ext cx="2234408" cy="14188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844421-F95C-4917-809F-B163EB963756}">
      <dsp:nvSpPr>
        <dsp:cNvPr id="0" name=""/>
        <dsp:cNvSpPr/>
      </dsp:nvSpPr>
      <dsp:spPr>
        <a:xfrm>
          <a:off x="3353393" y="2305653"/>
          <a:ext cx="2234408" cy="1418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i="0" kern="1200" baseline="0" dirty="0"/>
            <a:t>&lt;header&gt;: cabeçalho</a:t>
          </a:r>
          <a:endParaRPr lang="en-US" sz="2800" kern="1200" dirty="0"/>
        </a:p>
      </dsp:txBody>
      <dsp:txXfrm>
        <a:off x="3394950" y="2347210"/>
        <a:ext cx="2151294" cy="1335735"/>
      </dsp:txXfrm>
    </dsp:sp>
    <dsp:sp modelId="{E169E16D-19E6-4E94-8CBE-F552458FE2D6}">
      <dsp:nvSpPr>
        <dsp:cNvPr id="0" name=""/>
        <dsp:cNvSpPr/>
      </dsp:nvSpPr>
      <dsp:spPr>
        <a:xfrm>
          <a:off x="5836069" y="2069799"/>
          <a:ext cx="2234408" cy="14188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EB84F2-69E5-4F31-9687-D91D2FB0481D}">
      <dsp:nvSpPr>
        <dsp:cNvPr id="0" name=""/>
        <dsp:cNvSpPr/>
      </dsp:nvSpPr>
      <dsp:spPr>
        <a:xfrm>
          <a:off x="6084337" y="2305653"/>
          <a:ext cx="2234408" cy="1418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i="0" kern="1200" baseline="0" dirty="0">
              <a:latin typeface="Gill Sans MT" panose="02020404030301010803"/>
            </a:rPr>
            <a:t>&lt;</a:t>
          </a:r>
          <a:r>
            <a:rPr lang="pt-BR" sz="2800" b="0" i="0" kern="1200" baseline="0" dirty="0" err="1">
              <a:latin typeface="Gill Sans MT" panose="02020404030301010803"/>
            </a:rPr>
            <a:t>nav</a:t>
          </a:r>
          <a:r>
            <a:rPr lang="pt-BR" sz="2800" b="0" i="0" kern="1200" baseline="0" dirty="0">
              <a:latin typeface="Gill Sans MT" panose="02020404030301010803"/>
            </a:rPr>
            <a:t>&gt;:</a:t>
          </a:r>
          <a:r>
            <a:rPr lang="pt-BR" sz="2800" b="0" i="0" kern="1200" baseline="0" dirty="0"/>
            <a:t> </a:t>
          </a:r>
          <a:r>
            <a:rPr lang="pt-BR" sz="2800" kern="1200" dirty="0">
              <a:latin typeface="Gill Sans MT" panose="02020404030301010803"/>
            </a:rPr>
            <a:t>navegação</a:t>
          </a:r>
          <a:endParaRPr lang="en-US" sz="2800" kern="1200" dirty="0"/>
        </a:p>
      </dsp:txBody>
      <dsp:txXfrm>
        <a:off x="6125894" y="2347210"/>
        <a:ext cx="2151294" cy="133573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E724E-7CE5-41BA-BA14-20ED6F02202D}">
      <dsp:nvSpPr>
        <dsp:cNvPr id="0" name=""/>
        <dsp:cNvSpPr/>
      </dsp:nvSpPr>
      <dsp:spPr>
        <a:xfrm>
          <a:off x="4936130" y="1530779"/>
          <a:ext cx="4095065" cy="487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26"/>
              </a:lnTo>
              <a:lnTo>
                <a:pt x="4095065" y="332026"/>
              </a:lnTo>
              <a:lnTo>
                <a:pt x="4095065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15D15-968A-4D57-808E-DF1364A66669}">
      <dsp:nvSpPr>
        <dsp:cNvPr id="0" name=""/>
        <dsp:cNvSpPr/>
      </dsp:nvSpPr>
      <dsp:spPr>
        <a:xfrm>
          <a:off x="4936130" y="1530779"/>
          <a:ext cx="2047532" cy="487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26"/>
              </a:lnTo>
              <a:lnTo>
                <a:pt x="2047532" y="332026"/>
              </a:lnTo>
              <a:lnTo>
                <a:pt x="2047532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CCC788-F549-4D85-AD25-13A3D4143418}">
      <dsp:nvSpPr>
        <dsp:cNvPr id="0" name=""/>
        <dsp:cNvSpPr/>
      </dsp:nvSpPr>
      <dsp:spPr>
        <a:xfrm>
          <a:off x="4890410" y="1530779"/>
          <a:ext cx="91440" cy="4872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01797-15DC-41CC-8C25-3295B9B1B95A}">
      <dsp:nvSpPr>
        <dsp:cNvPr id="0" name=""/>
        <dsp:cNvSpPr/>
      </dsp:nvSpPr>
      <dsp:spPr>
        <a:xfrm>
          <a:off x="2888597" y="1530779"/>
          <a:ext cx="2047532" cy="487219"/>
        </a:xfrm>
        <a:custGeom>
          <a:avLst/>
          <a:gdLst/>
          <a:ahLst/>
          <a:cxnLst/>
          <a:rect l="0" t="0" r="0" b="0"/>
          <a:pathLst>
            <a:path>
              <a:moveTo>
                <a:pt x="2047532" y="0"/>
              </a:moveTo>
              <a:lnTo>
                <a:pt x="2047532" y="332026"/>
              </a:lnTo>
              <a:lnTo>
                <a:pt x="0" y="332026"/>
              </a:lnTo>
              <a:lnTo>
                <a:pt x="0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AED6A-95E6-4D3A-99C6-772430612F60}">
      <dsp:nvSpPr>
        <dsp:cNvPr id="0" name=""/>
        <dsp:cNvSpPr/>
      </dsp:nvSpPr>
      <dsp:spPr>
        <a:xfrm>
          <a:off x="841064" y="1530779"/>
          <a:ext cx="4095065" cy="487219"/>
        </a:xfrm>
        <a:custGeom>
          <a:avLst/>
          <a:gdLst/>
          <a:ahLst/>
          <a:cxnLst/>
          <a:rect l="0" t="0" r="0" b="0"/>
          <a:pathLst>
            <a:path>
              <a:moveTo>
                <a:pt x="4095065" y="0"/>
              </a:moveTo>
              <a:lnTo>
                <a:pt x="4095065" y="332026"/>
              </a:lnTo>
              <a:lnTo>
                <a:pt x="0" y="332026"/>
              </a:lnTo>
              <a:lnTo>
                <a:pt x="0" y="4872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95688-061A-4907-9C1A-23FCDFE3D40A}">
      <dsp:nvSpPr>
        <dsp:cNvPr id="0" name=""/>
        <dsp:cNvSpPr/>
      </dsp:nvSpPr>
      <dsp:spPr>
        <a:xfrm>
          <a:off x="4098503" y="46699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96272B-82C8-4EC1-961A-818487C2BFED}">
      <dsp:nvSpPr>
        <dsp:cNvPr id="0" name=""/>
        <dsp:cNvSpPr/>
      </dsp:nvSpPr>
      <dsp:spPr>
        <a:xfrm>
          <a:off x="4284642" y="64382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baseline="0" dirty="0">
              <a:latin typeface="Gill Sans MT" panose="02020404030301010803"/>
            </a:rPr>
            <a:t>Tags</a:t>
          </a:r>
          <a:r>
            <a:rPr lang="pt-BR" sz="1600" b="0" i="0" kern="1200" baseline="0" dirty="0"/>
            <a:t>:</a:t>
          </a:r>
          <a:endParaRPr lang="en-US" sz="1600" kern="1200" dirty="0"/>
        </a:p>
      </dsp:txBody>
      <dsp:txXfrm>
        <a:off x="4315799" y="674983"/>
        <a:ext cx="1612940" cy="1001472"/>
      </dsp:txXfrm>
    </dsp:sp>
    <dsp:sp modelId="{1CD29ABB-F443-47EE-8A6C-FEA95F9CA5D9}">
      <dsp:nvSpPr>
        <dsp:cNvPr id="0" name=""/>
        <dsp:cNvSpPr/>
      </dsp:nvSpPr>
      <dsp:spPr>
        <a:xfrm>
          <a:off x="3437" y="2017999"/>
          <a:ext cx="1675254" cy="1063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844421-F95C-4917-809F-B163EB963756}">
      <dsp:nvSpPr>
        <dsp:cNvPr id="0" name=""/>
        <dsp:cNvSpPr/>
      </dsp:nvSpPr>
      <dsp:spPr>
        <a:xfrm>
          <a:off x="189577" y="2194832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baseline="0" dirty="0"/>
            <a:t>&lt;</a:t>
          </a:r>
          <a:r>
            <a:rPr lang="pt-BR" sz="1600" b="0" i="0" kern="1200" baseline="0" dirty="0" err="1">
              <a:latin typeface="Gill Sans MT" panose="02020404030301010803"/>
            </a:rPr>
            <a:t>main</a:t>
          </a:r>
          <a:r>
            <a:rPr lang="pt-BR" sz="1600" b="0" i="0" kern="1200" baseline="0" dirty="0"/>
            <a:t>&gt;: </a:t>
          </a:r>
          <a:r>
            <a:rPr lang="pt-BR" sz="1600" kern="1200" dirty="0">
              <a:latin typeface="Gill Sans MT" panose="02020404030301010803"/>
            </a:rPr>
            <a:t>conteúdo único da página</a:t>
          </a:r>
          <a:endParaRPr lang="en-US" sz="1600" kern="1200" dirty="0"/>
        </a:p>
      </dsp:txBody>
      <dsp:txXfrm>
        <a:off x="220734" y="2225989"/>
        <a:ext cx="1612940" cy="1001472"/>
      </dsp:txXfrm>
    </dsp:sp>
    <dsp:sp modelId="{E169E16D-19E6-4E94-8CBE-F552458FE2D6}">
      <dsp:nvSpPr>
        <dsp:cNvPr id="0" name=""/>
        <dsp:cNvSpPr/>
      </dsp:nvSpPr>
      <dsp:spPr>
        <a:xfrm>
          <a:off x="2050970" y="2017999"/>
          <a:ext cx="1675254" cy="1063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EB84F2-69E5-4F31-9687-D91D2FB0481D}">
      <dsp:nvSpPr>
        <dsp:cNvPr id="0" name=""/>
        <dsp:cNvSpPr/>
      </dsp:nvSpPr>
      <dsp:spPr>
        <a:xfrm>
          <a:off x="2237109" y="2194832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baseline="0" dirty="0">
              <a:latin typeface="Gill Sans MT" panose="02020404030301010803"/>
            </a:rPr>
            <a:t>&lt;</a:t>
          </a:r>
          <a:r>
            <a:rPr lang="pt-BR" sz="1600" b="0" i="0" kern="1200" baseline="0" dirty="0" err="1">
              <a:latin typeface="Gill Sans MT" panose="02020404030301010803"/>
            </a:rPr>
            <a:t>section</a:t>
          </a:r>
          <a:r>
            <a:rPr lang="pt-BR" sz="1600" b="0" i="0" kern="1200" baseline="0" dirty="0">
              <a:latin typeface="Gill Sans MT" panose="02020404030301010803"/>
            </a:rPr>
            <a:t>&gt;:</a:t>
          </a:r>
          <a:r>
            <a:rPr lang="pt-BR" sz="1600" b="0" i="0" kern="1200" baseline="0" dirty="0"/>
            <a:t> </a:t>
          </a:r>
          <a:r>
            <a:rPr lang="pt-BR" sz="1600" kern="1200" dirty="0">
              <a:latin typeface="Gill Sans MT" panose="02020404030301010803"/>
            </a:rPr>
            <a:t>Define uma seção no documento</a:t>
          </a:r>
          <a:endParaRPr lang="en-US" sz="1600" kern="1200" dirty="0">
            <a:latin typeface="Gill Sans MT" panose="02020404030301010803"/>
          </a:endParaRPr>
        </a:p>
      </dsp:txBody>
      <dsp:txXfrm>
        <a:off x="2268266" y="2225989"/>
        <a:ext cx="1612940" cy="1001472"/>
      </dsp:txXfrm>
    </dsp:sp>
    <dsp:sp modelId="{2CBC7A51-8128-4D38-A5D5-A9968AA93899}">
      <dsp:nvSpPr>
        <dsp:cNvPr id="0" name=""/>
        <dsp:cNvSpPr/>
      </dsp:nvSpPr>
      <dsp:spPr>
        <a:xfrm>
          <a:off x="4098503" y="2017999"/>
          <a:ext cx="1675254" cy="1063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BDB5A8E-94F0-497F-B545-9840BFC7013A}">
      <dsp:nvSpPr>
        <dsp:cNvPr id="0" name=""/>
        <dsp:cNvSpPr/>
      </dsp:nvSpPr>
      <dsp:spPr>
        <a:xfrm>
          <a:off x="4284642" y="2194832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Gill Sans MT" panose="02020404030301010803"/>
            </a:rPr>
            <a:t>&lt;</a:t>
          </a:r>
          <a:r>
            <a:rPr lang="pt-BR" sz="1600" kern="1200" dirty="0" err="1">
              <a:latin typeface="Gill Sans MT" panose="02020404030301010803"/>
            </a:rPr>
            <a:t>article</a:t>
          </a:r>
          <a:r>
            <a:rPr lang="pt-BR" sz="1600" kern="1200" dirty="0">
              <a:latin typeface="Gill Sans MT" panose="02020404030301010803"/>
            </a:rPr>
            <a:t>&gt;: Conteúdo independente </a:t>
          </a:r>
          <a:endParaRPr lang="en-US" sz="1600" kern="1200" dirty="0"/>
        </a:p>
      </dsp:txBody>
      <dsp:txXfrm>
        <a:off x="4315799" y="2225989"/>
        <a:ext cx="1612940" cy="1001472"/>
      </dsp:txXfrm>
    </dsp:sp>
    <dsp:sp modelId="{5B6742D6-B018-41A4-BCDD-C71CB9BAE758}">
      <dsp:nvSpPr>
        <dsp:cNvPr id="0" name=""/>
        <dsp:cNvSpPr/>
      </dsp:nvSpPr>
      <dsp:spPr>
        <a:xfrm>
          <a:off x="6146036" y="2017999"/>
          <a:ext cx="1675254" cy="1063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D6A4CF-63F5-4381-B5A5-AF56AFA3230E}">
      <dsp:nvSpPr>
        <dsp:cNvPr id="0" name=""/>
        <dsp:cNvSpPr/>
      </dsp:nvSpPr>
      <dsp:spPr>
        <a:xfrm>
          <a:off x="6332175" y="2194832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Gill Sans MT" panose="02020404030301010803"/>
            </a:rPr>
            <a:t>&lt;aside&gt;: Conteúdo complementar</a:t>
          </a:r>
        </a:p>
      </dsp:txBody>
      <dsp:txXfrm>
        <a:off x="6363332" y="2225989"/>
        <a:ext cx="1612940" cy="1001472"/>
      </dsp:txXfrm>
    </dsp:sp>
    <dsp:sp modelId="{C6BBAD59-6611-4339-B9FA-C85B2AA10700}">
      <dsp:nvSpPr>
        <dsp:cNvPr id="0" name=""/>
        <dsp:cNvSpPr/>
      </dsp:nvSpPr>
      <dsp:spPr>
        <a:xfrm>
          <a:off x="8193568" y="2017999"/>
          <a:ext cx="1675254" cy="1063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B96703-6DC2-45D4-B0C7-652DD34ECAD2}">
      <dsp:nvSpPr>
        <dsp:cNvPr id="0" name=""/>
        <dsp:cNvSpPr/>
      </dsp:nvSpPr>
      <dsp:spPr>
        <a:xfrm>
          <a:off x="8379708" y="2194832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Gill Sans MT" panose="02020404030301010803"/>
            </a:rPr>
            <a:t>&lt;</a:t>
          </a:r>
          <a:r>
            <a:rPr lang="pt-BR" sz="1600" kern="1200" dirty="0" err="1">
              <a:latin typeface="Gill Sans MT" panose="02020404030301010803"/>
            </a:rPr>
            <a:t>footer</a:t>
          </a:r>
          <a:r>
            <a:rPr lang="pt-BR" sz="1600" kern="1200" dirty="0">
              <a:latin typeface="Gill Sans MT" panose="02020404030301010803"/>
            </a:rPr>
            <a:t>&gt;: Rodapé</a:t>
          </a:r>
        </a:p>
      </dsp:txBody>
      <dsp:txXfrm>
        <a:off x="8410865" y="2225989"/>
        <a:ext cx="1612940" cy="10014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BD01A-7704-4A21-A9EE-63B830724DEB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158EA-1F94-4C86-909B-67F7F5BBB401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F05C1-9D86-4904-8323-8A2E44B15068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400" b="0" i="0" kern="1200" baseline="0"/>
            <a:t>HTML é a estrutura da web</a:t>
          </a:r>
          <a:endParaRPr lang="en-US" sz="1400" kern="1200"/>
        </a:p>
      </dsp:txBody>
      <dsp:txXfrm>
        <a:off x="372805" y="2326036"/>
        <a:ext cx="2058075" cy="720000"/>
      </dsp:txXfrm>
    </dsp:sp>
    <dsp:sp modelId="{68513867-77B0-4226-A73B-9ED5993C031D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C45E6-A77E-421D-93B5-60481927A446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DB274-8F06-4BA1-B285-5779FDD9C290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400" b="0" i="0" kern="1200" baseline="0"/>
            <a:t>Fácil de começar, essencial para desenvolvimento web</a:t>
          </a:r>
          <a:endParaRPr lang="en-US" sz="1400" kern="1200"/>
        </a:p>
      </dsp:txBody>
      <dsp:txXfrm>
        <a:off x="2791043" y="2326036"/>
        <a:ext cx="2058075" cy="720000"/>
      </dsp:txXfrm>
    </dsp:sp>
    <dsp:sp modelId="{59893C71-D8FC-430C-ACD0-227C01581D95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C8460-EF08-4D55-B580-DCECE82FA4D4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760B1-6CE7-4A86-8155-B521FE9A1E25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400" b="0" i="0" kern="1200" baseline="0"/>
            <a:t>Base para uso de CSS e JavaScript</a:t>
          </a:r>
          <a:endParaRPr lang="en-US" sz="1400" kern="1200"/>
        </a:p>
      </dsp:txBody>
      <dsp:txXfrm>
        <a:off x="5209281" y="2326036"/>
        <a:ext cx="2058075" cy="720000"/>
      </dsp:txXfrm>
    </dsp:sp>
    <dsp:sp modelId="{909BDBC8-32E8-4E09-9FC4-E7E79B16E3F4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D325B-744E-421F-B312-4B276261F5CE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1420B-7F5D-46F9-99CB-151C41037B8B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400" b="0" i="0" kern="1200" baseline="0"/>
            <a:t>Prática: construa seu primeiro site!</a:t>
          </a:r>
          <a:endParaRPr lang="en-US" sz="1400" kern="1200"/>
        </a:p>
      </dsp:txBody>
      <dsp:txXfrm>
        <a:off x="7627519" y="2326036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DC4EA-8A6F-427F-9777-BC9CC1595EAF}">
      <dsp:nvSpPr>
        <dsp:cNvPr id="0" name=""/>
        <dsp:cNvSpPr/>
      </dsp:nvSpPr>
      <dsp:spPr>
        <a:xfrm>
          <a:off x="0" y="6079"/>
          <a:ext cx="5906181" cy="1235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 baseline="0" dirty="0"/>
            <a:t>&lt;h1&gt; a &lt;h6&gt;: títulos (h1 = mais importante)</a:t>
          </a:r>
          <a:endParaRPr lang="en-US" sz="3200" kern="1200" dirty="0"/>
        </a:p>
      </dsp:txBody>
      <dsp:txXfrm>
        <a:off x="60313" y="66392"/>
        <a:ext cx="5785555" cy="1114894"/>
      </dsp:txXfrm>
    </dsp:sp>
    <dsp:sp modelId="{2DD8FE8C-F685-464A-AE63-C44D6B0FCEF0}">
      <dsp:nvSpPr>
        <dsp:cNvPr id="0" name=""/>
        <dsp:cNvSpPr/>
      </dsp:nvSpPr>
      <dsp:spPr>
        <a:xfrm>
          <a:off x="0" y="1333759"/>
          <a:ext cx="5906181" cy="1235520"/>
        </a:xfrm>
        <a:prstGeom prst="roundRect">
          <a:avLst/>
        </a:prstGeom>
        <a:solidFill>
          <a:schemeClr val="accent2">
            <a:hueOff val="373730"/>
            <a:satOff val="-16788"/>
            <a:lumOff val="22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 baseline="0" dirty="0"/>
            <a:t>&lt;p&gt;: parágrafos</a:t>
          </a:r>
          <a:endParaRPr lang="en-US" sz="3200" kern="1200" dirty="0"/>
        </a:p>
      </dsp:txBody>
      <dsp:txXfrm>
        <a:off x="60313" y="1394072"/>
        <a:ext cx="5785555" cy="1114894"/>
      </dsp:txXfrm>
    </dsp:sp>
    <dsp:sp modelId="{5F53B390-2567-4D02-A26A-EEC4FCE0AF6D}">
      <dsp:nvSpPr>
        <dsp:cNvPr id="0" name=""/>
        <dsp:cNvSpPr/>
      </dsp:nvSpPr>
      <dsp:spPr>
        <a:xfrm>
          <a:off x="0" y="2661439"/>
          <a:ext cx="5906181" cy="1235520"/>
        </a:xfrm>
        <a:prstGeom prst="roundRect">
          <a:avLst/>
        </a:prstGeom>
        <a:solidFill>
          <a:schemeClr val="accent2">
            <a:hueOff val="747461"/>
            <a:satOff val="-33577"/>
            <a:lumOff val="44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 baseline="0" dirty="0"/>
            <a:t>&lt;</a:t>
          </a:r>
          <a:r>
            <a:rPr lang="pt-BR" sz="3200" b="0" i="0" kern="1200" baseline="0" dirty="0" err="1"/>
            <a:t>br</a:t>
          </a:r>
          <a:r>
            <a:rPr lang="pt-BR" sz="3200" b="0" i="0" kern="1200" baseline="0" dirty="0"/>
            <a:t>&gt;: quebra de linha</a:t>
          </a:r>
          <a:r>
            <a:rPr lang="pt-BR" sz="3200" kern="1200" dirty="0">
              <a:latin typeface="Gill Sans MT" panose="02020404030301010803"/>
            </a:rPr>
            <a:t>(sem fechamento de tag)</a:t>
          </a:r>
          <a:endParaRPr lang="en-US" sz="3200" kern="1200" dirty="0"/>
        </a:p>
      </dsp:txBody>
      <dsp:txXfrm>
        <a:off x="60313" y="2721752"/>
        <a:ext cx="5785555" cy="1114894"/>
      </dsp:txXfrm>
    </dsp:sp>
    <dsp:sp modelId="{02AEA7C8-F1CD-4889-888D-907186C85DCA}">
      <dsp:nvSpPr>
        <dsp:cNvPr id="0" name=""/>
        <dsp:cNvSpPr/>
      </dsp:nvSpPr>
      <dsp:spPr>
        <a:xfrm>
          <a:off x="0" y="3989119"/>
          <a:ext cx="5906181" cy="1235520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i="0" kern="1200" baseline="0" dirty="0"/>
            <a:t>&lt;</a:t>
          </a:r>
          <a:r>
            <a:rPr lang="pt-BR" sz="3200" b="0" i="0" kern="1200" baseline="0" dirty="0" err="1"/>
            <a:t>hr</a:t>
          </a:r>
          <a:r>
            <a:rPr lang="pt-BR" sz="3200" b="0" i="0" kern="1200" baseline="0" dirty="0"/>
            <a:t>&gt;: linha horizontal</a:t>
          </a:r>
          <a:r>
            <a:rPr lang="pt-BR" sz="3200" kern="1200" dirty="0">
              <a:latin typeface="Gill Sans MT" panose="02020404030301010803"/>
            </a:rPr>
            <a:t>(sem fechamento de </a:t>
          </a:r>
          <a:r>
            <a:rPr lang="pt-BR" sz="3200" kern="1200" dirty="0" err="1">
              <a:latin typeface="Gill Sans MT" panose="02020404030301010803"/>
            </a:rPr>
            <a:t>tag</a:t>
          </a:r>
          <a:r>
            <a:rPr lang="pt-BR" sz="3200" kern="1200" dirty="0">
              <a:latin typeface="Gill Sans MT" panose="02020404030301010803"/>
            </a:rPr>
            <a:t>)</a:t>
          </a:r>
          <a:endParaRPr lang="en-US" sz="3200" kern="1200" dirty="0"/>
        </a:p>
      </dsp:txBody>
      <dsp:txXfrm>
        <a:off x="60313" y="4049432"/>
        <a:ext cx="5785555" cy="11148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DC4EA-8A6F-427F-9777-BC9CC1595EAF}">
      <dsp:nvSpPr>
        <dsp:cNvPr id="0" name=""/>
        <dsp:cNvSpPr/>
      </dsp:nvSpPr>
      <dsp:spPr>
        <a:xfrm>
          <a:off x="0" y="77854"/>
          <a:ext cx="5906181" cy="16321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>
              <a:latin typeface="Gill Sans MT" panose="02020404030301010803"/>
            </a:rPr>
            <a:t>&lt;</a:t>
          </a:r>
          <a:r>
            <a:rPr lang="pt-BR" sz="3100" kern="1200" dirty="0" err="1">
              <a:latin typeface="Gill Sans MT" panose="02020404030301010803"/>
            </a:rPr>
            <a:t>sup</a:t>
          </a:r>
          <a:r>
            <a:rPr lang="pt-BR" sz="3100" kern="1200" dirty="0">
              <a:latin typeface="Gill Sans MT" panose="02020404030301010803"/>
            </a:rPr>
            <a:t>&gt; e &lt;sub&gt; para estruturar o texto superiormente e inferiormente em relação a outro</a:t>
          </a:r>
          <a:endParaRPr lang="pt-BR" sz="3100" kern="1200" dirty="0"/>
        </a:p>
      </dsp:txBody>
      <dsp:txXfrm>
        <a:off x="79675" y="157529"/>
        <a:ext cx="5746831" cy="1472800"/>
      </dsp:txXfrm>
    </dsp:sp>
    <dsp:sp modelId="{2DD8FE8C-F685-464A-AE63-C44D6B0FCEF0}">
      <dsp:nvSpPr>
        <dsp:cNvPr id="0" name=""/>
        <dsp:cNvSpPr/>
      </dsp:nvSpPr>
      <dsp:spPr>
        <a:xfrm>
          <a:off x="0" y="1799284"/>
          <a:ext cx="5906181" cy="1632150"/>
        </a:xfrm>
        <a:prstGeom prst="roundRect">
          <a:avLst/>
        </a:prstGeom>
        <a:solidFill>
          <a:schemeClr val="accent2">
            <a:hueOff val="560596"/>
            <a:satOff val="-25182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0" i="0" kern="1200" baseline="0" dirty="0"/>
            <a:t>&lt;</a:t>
          </a:r>
          <a:r>
            <a:rPr lang="pt-BR" sz="3100" b="0" i="0" kern="1200" baseline="0" dirty="0">
              <a:latin typeface="Gill Sans MT" panose="02020404030301010803"/>
            </a:rPr>
            <a:t>i</a:t>
          </a:r>
          <a:r>
            <a:rPr lang="pt-BR" sz="3100" b="0" i="0" kern="1200" baseline="0" dirty="0"/>
            <a:t>&gt;: </a:t>
          </a:r>
          <a:r>
            <a:rPr lang="pt-BR" sz="3100" kern="1200" dirty="0">
              <a:latin typeface="Gill Sans MT" panose="02020404030301010803"/>
            </a:rPr>
            <a:t>Texto em itálico</a:t>
          </a:r>
          <a:endParaRPr lang="en-US" sz="3100" kern="1200" dirty="0"/>
        </a:p>
      </dsp:txBody>
      <dsp:txXfrm>
        <a:off x="79675" y="1878959"/>
        <a:ext cx="5746831" cy="1472800"/>
      </dsp:txXfrm>
    </dsp:sp>
    <dsp:sp modelId="{5F53B390-2567-4D02-A26A-EEC4FCE0AF6D}">
      <dsp:nvSpPr>
        <dsp:cNvPr id="0" name=""/>
        <dsp:cNvSpPr/>
      </dsp:nvSpPr>
      <dsp:spPr>
        <a:xfrm>
          <a:off x="0" y="3520714"/>
          <a:ext cx="5906181" cy="1632150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0" i="0" kern="1200" baseline="0" dirty="0"/>
            <a:t>&lt;</a:t>
          </a:r>
          <a:r>
            <a:rPr lang="pt-BR" sz="3100" b="0" i="0" kern="1200" baseline="0" dirty="0">
              <a:latin typeface="Gill Sans MT" panose="02020404030301010803"/>
            </a:rPr>
            <a:t>b</a:t>
          </a:r>
          <a:r>
            <a:rPr lang="pt-BR" sz="3100" b="0" i="0" kern="1200" baseline="0" dirty="0"/>
            <a:t>&gt;: </a:t>
          </a:r>
          <a:r>
            <a:rPr lang="pt-BR" sz="3100" kern="1200" dirty="0">
              <a:latin typeface="Gill Sans MT" panose="02020404030301010803"/>
            </a:rPr>
            <a:t>Texto em negrito</a:t>
          </a:r>
          <a:endParaRPr lang="en-US" sz="3100" kern="1200" dirty="0"/>
        </a:p>
      </dsp:txBody>
      <dsp:txXfrm>
        <a:off x="79675" y="3600389"/>
        <a:ext cx="5746831" cy="1472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02B0E3-29DE-41EE-8DE0-3D8B25950DE6}">
      <dsp:nvSpPr>
        <dsp:cNvPr id="0" name=""/>
        <dsp:cNvSpPr/>
      </dsp:nvSpPr>
      <dsp:spPr>
        <a:xfrm>
          <a:off x="0" y="2554"/>
          <a:ext cx="59061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0345C-4F29-45B9-9327-05DBFE8EE1A2}">
      <dsp:nvSpPr>
        <dsp:cNvPr id="0" name=""/>
        <dsp:cNvSpPr/>
      </dsp:nvSpPr>
      <dsp:spPr>
        <a:xfrm>
          <a:off x="0" y="2554"/>
          <a:ext cx="5906181" cy="174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b="0" i="0" kern="1200" baseline="0" dirty="0"/>
            <a:t>&lt;</a:t>
          </a:r>
          <a:r>
            <a:rPr lang="pt-BR" sz="5100" b="0" i="0" kern="1200" baseline="0" dirty="0">
              <a:latin typeface="Gill Sans MT" panose="02020404030301010803"/>
            </a:rPr>
            <a:t>q&gt;, &lt;blockquote&gt; e &lt;cite&gt;:</a:t>
          </a:r>
          <a:r>
            <a:rPr lang="pt-BR" sz="5100" b="0" i="0" kern="1200" baseline="0" dirty="0"/>
            <a:t> </a:t>
          </a:r>
          <a:r>
            <a:rPr lang="pt-BR" sz="5100" kern="1200" dirty="0">
              <a:latin typeface="Gill Sans MT" panose="02020404030301010803"/>
            </a:rPr>
            <a:t>Citações</a:t>
          </a:r>
          <a:endParaRPr lang="en-US" sz="5100" kern="1200" dirty="0"/>
        </a:p>
      </dsp:txBody>
      <dsp:txXfrm>
        <a:off x="0" y="2554"/>
        <a:ext cx="5906181" cy="1741869"/>
      </dsp:txXfrm>
    </dsp:sp>
    <dsp:sp modelId="{69B76080-8354-4938-93CC-497C75CBC883}">
      <dsp:nvSpPr>
        <dsp:cNvPr id="0" name=""/>
        <dsp:cNvSpPr/>
      </dsp:nvSpPr>
      <dsp:spPr>
        <a:xfrm>
          <a:off x="0" y="1744424"/>
          <a:ext cx="5906181" cy="0"/>
        </a:xfrm>
        <a:prstGeom prst="line">
          <a:avLst/>
        </a:prstGeom>
        <a:solidFill>
          <a:schemeClr val="accent2">
            <a:hueOff val="560596"/>
            <a:satOff val="-25182"/>
            <a:lumOff val="3334"/>
            <a:alphaOff val="0"/>
          </a:schemeClr>
        </a:solidFill>
        <a:ln w="12700" cap="flat" cmpd="sng" algn="ctr">
          <a:solidFill>
            <a:schemeClr val="accent2">
              <a:hueOff val="560596"/>
              <a:satOff val="-25182"/>
              <a:lumOff val="3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8AC9F-62FC-4707-A36E-39B33174B555}">
      <dsp:nvSpPr>
        <dsp:cNvPr id="0" name=""/>
        <dsp:cNvSpPr/>
      </dsp:nvSpPr>
      <dsp:spPr>
        <a:xfrm>
          <a:off x="0" y="1744424"/>
          <a:ext cx="5906181" cy="174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b="0" i="0" kern="1200" baseline="0" dirty="0">
              <a:latin typeface="Gill Sans MT" panose="02020404030301010803"/>
            </a:rPr>
            <a:t>   &lt;abbr&gt;:</a:t>
          </a:r>
          <a:r>
            <a:rPr lang="pt-BR" sz="5100" b="0" i="0" kern="1200" baseline="0" dirty="0"/>
            <a:t> </a:t>
          </a:r>
          <a:r>
            <a:rPr lang="pt-BR" sz="5100" kern="1200" dirty="0">
              <a:latin typeface="Gill Sans MT" panose="02020404030301010803"/>
            </a:rPr>
            <a:t>Siglas</a:t>
          </a:r>
          <a:endParaRPr lang="en-US" sz="5100" kern="1200" dirty="0"/>
        </a:p>
      </dsp:txBody>
      <dsp:txXfrm>
        <a:off x="0" y="1744424"/>
        <a:ext cx="5906181" cy="1741869"/>
      </dsp:txXfrm>
    </dsp:sp>
    <dsp:sp modelId="{4F4DF45A-452F-48F2-9AEF-41E9DDFC7718}">
      <dsp:nvSpPr>
        <dsp:cNvPr id="0" name=""/>
        <dsp:cNvSpPr/>
      </dsp:nvSpPr>
      <dsp:spPr>
        <a:xfrm>
          <a:off x="0" y="3486293"/>
          <a:ext cx="5906181" cy="0"/>
        </a:xfrm>
        <a:prstGeom prst="line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accent2">
              <a:hueOff val="1121191"/>
              <a:satOff val="-50365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A88C3-D789-4632-BF47-BB1E30024357}">
      <dsp:nvSpPr>
        <dsp:cNvPr id="0" name=""/>
        <dsp:cNvSpPr/>
      </dsp:nvSpPr>
      <dsp:spPr>
        <a:xfrm>
          <a:off x="0" y="3486293"/>
          <a:ext cx="5906181" cy="174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b="0" i="0" kern="1200" baseline="0" dirty="0"/>
            <a:t>&lt;</a:t>
          </a:r>
          <a:r>
            <a:rPr lang="pt-BR" sz="5100" b="0" i="0" kern="1200" baseline="0" dirty="0" err="1"/>
            <a:t>strong</a:t>
          </a:r>
          <a:r>
            <a:rPr lang="pt-BR" sz="5100" b="0" i="0" kern="1200" baseline="0" dirty="0"/>
            <a:t>&gt; e &lt;em&gt;: ênfase semântica</a:t>
          </a:r>
          <a:endParaRPr lang="en-US" sz="5100" kern="1200" dirty="0"/>
        </a:p>
      </dsp:txBody>
      <dsp:txXfrm>
        <a:off x="0" y="3486293"/>
        <a:ext cx="5906181" cy="17418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02B0E3-29DE-41EE-8DE0-3D8B25950DE6}">
      <dsp:nvSpPr>
        <dsp:cNvPr id="0" name=""/>
        <dsp:cNvSpPr/>
      </dsp:nvSpPr>
      <dsp:spPr>
        <a:xfrm>
          <a:off x="0" y="2554"/>
          <a:ext cx="59061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0345C-4F29-45B9-9327-05DBFE8EE1A2}">
      <dsp:nvSpPr>
        <dsp:cNvPr id="0" name=""/>
        <dsp:cNvSpPr/>
      </dsp:nvSpPr>
      <dsp:spPr>
        <a:xfrm>
          <a:off x="0" y="2554"/>
          <a:ext cx="5906181" cy="174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latin typeface="Gill Sans MT" panose="02020404030301010803"/>
            </a:rPr>
            <a:t>&lt;address&gt;: Utilizada para informações de contato</a:t>
          </a:r>
          <a:endParaRPr lang="pt-BR" sz="3400" kern="1200" dirty="0"/>
        </a:p>
      </dsp:txBody>
      <dsp:txXfrm>
        <a:off x="0" y="2554"/>
        <a:ext cx="5906181" cy="1741869"/>
      </dsp:txXfrm>
    </dsp:sp>
    <dsp:sp modelId="{69B76080-8354-4938-93CC-497C75CBC883}">
      <dsp:nvSpPr>
        <dsp:cNvPr id="0" name=""/>
        <dsp:cNvSpPr/>
      </dsp:nvSpPr>
      <dsp:spPr>
        <a:xfrm>
          <a:off x="0" y="1744424"/>
          <a:ext cx="5906181" cy="0"/>
        </a:xfrm>
        <a:prstGeom prst="line">
          <a:avLst/>
        </a:prstGeom>
        <a:solidFill>
          <a:schemeClr val="accent2">
            <a:hueOff val="560596"/>
            <a:satOff val="-25182"/>
            <a:lumOff val="3334"/>
            <a:alphaOff val="0"/>
          </a:schemeClr>
        </a:solidFill>
        <a:ln w="12700" cap="flat" cmpd="sng" algn="ctr">
          <a:solidFill>
            <a:schemeClr val="accent2">
              <a:hueOff val="560596"/>
              <a:satOff val="-25182"/>
              <a:lumOff val="3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8AC9F-62FC-4707-A36E-39B33174B555}">
      <dsp:nvSpPr>
        <dsp:cNvPr id="0" name=""/>
        <dsp:cNvSpPr/>
      </dsp:nvSpPr>
      <dsp:spPr>
        <a:xfrm>
          <a:off x="0" y="1744424"/>
          <a:ext cx="5906181" cy="174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b="0" i="0" kern="1200" baseline="0" dirty="0">
              <a:latin typeface="Gill Sans MT" panose="02020404030301010803"/>
            </a:rPr>
            <a:t>&lt;</a:t>
          </a:r>
          <a:r>
            <a:rPr lang="pt-BR" sz="3400" b="0" i="0" kern="1200" baseline="0" dirty="0" err="1">
              <a:latin typeface="Gill Sans MT" panose="02020404030301010803"/>
            </a:rPr>
            <a:t>del</a:t>
          </a:r>
          <a:r>
            <a:rPr lang="pt-BR" sz="3400" b="0" i="0" kern="1200" baseline="0" dirty="0">
              <a:latin typeface="Gill Sans MT" panose="02020404030301010803"/>
            </a:rPr>
            <a:t>&gt; e &lt;s&gt;:</a:t>
          </a:r>
          <a:r>
            <a:rPr lang="pt-BR" sz="3400" b="0" i="0" kern="1200" baseline="0" dirty="0"/>
            <a:t> </a:t>
          </a:r>
          <a:r>
            <a:rPr lang="pt-BR" sz="3400" kern="1200" dirty="0">
              <a:latin typeface="Gill Sans MT" panose="02020404030301010803"/>
            </a:rPr>
            <a:t>Utilizadas para informar conteúdos deletados ou não relevantes no momento</a:t>
          </a:r>
          <a:endParaRPr lang="pt-BR" sz="3400" kern="1200" dirty="0"/>
        </a:p>
      </dsp:txBody>
      <dsp:txXfrm>
        <a:off x="0" y="1744424"/>
        <a:ext cx="5906181" cy="1741869"/>
      </dsp:txXfrm>
    </dsp:sp>
    <dsp:sp modelId="{5A6924E8-E2BD-4B90-8095-00A9837B6654}">
      <dsp:nvSpPr>
        <dsp:cNvPr id="0" name=""/>
        <dsp:cNvSpPr/>
      </dsp:nvSpPr>
      <dsp:spPr>
        <a:xfrm>
          <a:off x="0" y="3486293"/>
          <a:ext cx="5906181" cy="0"/>
        </a:xfrm>
        <a:prstGeom prst="line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accent2">
              <a:hueOff val="1121191"/>
              <a:satOff val="-50365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19D64-7458-480A-AF14-69AB05427569}">
      <dsp:nvSpPr>
        <dsp:cNvPr id="0" name=""/>
        <dsp:cNvSpPr/>
      </dsp:nvSpPr>
      <dsp:spPr>
        <a:xfrm>
          <a:off x="0" y="3486293"/>
          <a:ext cx="5906181" cy="174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latin typeface="Gill Sans MT" panose="02020404030301010803"/>
            </a:rPr>
            <a:t>&lt;</a:t>
          </a:r>
          <a:r>
            <a:rPr lang="pt-BR" sz="3400" kern="1200" dirty="0" err="1">
              <a:latin typeface="Gill Sans MT" panose="02020404030301010803"/>
            </a:rPr>
            <a:t>ins</a:t>
          </a:r>
          <a:r>
            <a:rPr lang="pt-BR" sz="3400" kern="1200" dirty="0">
              <a:latin typeface="Gill Sans MT" panose="02020404030301010803"/>
            </a:rPr>
            <a:t>&gt;: Informar que um texto foi adicionado ao original</a:t>
          </a:r>
        </a:p>
      </dsp:txBody>
      <dsp:txXfrm>
        <a:off x="0" y="3486293"/>
        <a:ext cx="5906181" cy="17418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F79E4-1BB2-490F-9730-8248D08D4F40}">
      <dsp:nvSpPr>
        <dsp:cNvPr id="0" name=""/>
        <dsp:cNvSpPr/>
      </dsp:nvSpPr>
      <dsp:spPr>
        <a:xfrm>
          <a:off x="1391883" y="0"/>
          <a:ext cx="1488416" cy="12428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03A39-58A5-42D9-AB78-D84BBEEE7C35}">
      <dsp:nvSpPr>
        <dsp:cNvPr id="0" name=""/>
        <dsp:cNvSpPr/>
      </dsp:nvSpPr>
      <dsp:spPr>
        <a:xfrm>
          <a:off x="9782" y="1347137"/>
          <a:ext cx="4252619" cy="53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/>
            <a:t>Não ordenada (bullet points)</a:t>
          </a:r>
          <a:r>
            <a:rPr lang="pt-BR" sz="2000" kern="1200"/>
            <a:t>:</a:t>
          </a:r>
          <a:br>
            <a:rPr lang="pt-BR" sz="2000" kern="1200"/>
          </a:br>
          <a:endParaRPr lang="en-US" sz="2000" kern="1200"/>
        </a:p>
      </dsp:txBody>
      <dsp:txXfrm>
        <a:off x="9782" y="1347137"/>
        <a:ext cx="4252619" cy="532634"/>
      </dsp:txXfrm>
    </dsp:sp>
    <dsp:sp modelId="{32BEB519-1BE9-4079-B95F-1626638E775F}">
      <dsp:nvSpPr>
        <dsp:cNvPr id="0" name=""/>
        <dsp:cNvSpPr/>
      </dsp:nvSpPr>
      <dsp:spPr>
        <a:xfrm>
          <a:off x="9782" y="1928294"/>
          <a:ext cx="4252619" cy="980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&lt;ul&gt;</a:t>
          </a:r>
          <a:endParaRPr lang="en-US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&lt;li&gt;Item 1&lt;/li&gt;</a:t>
          </a:r>
          <a:endParaRPr lang="en-US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&lt;li&gt;Item 2&lt;/li&gt;</a:t>
          </a:r>
          <a:endParaRPr lang="en-US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&lt;/ul&gt;</a:t>
          </a:r>
          <a:endParaRPr lang="en-US" sz="1500" kern="1200"/>
        </a:p>
      </dsp:txBody>
      <dsp:txXfrm>
        <a:off x="9782" y="1928294"/>
        <a:ext cx="4252619" cy="980142"/>
      </dsp:txXfrm>
    </dsp:sp>
    <dsp:sp modelId="{6F627FB2-315A-4686-9217-1E92C4078F61}">
      <dsp:nvSpPr>
        <dsp:cNvPr id="0" name=""/>
        <dsp:cNvSpPr/>
      </dsp:nvSpPr>
      <dsp:spPr>
        <a:xfrm>
          <a:off x="6388711" y="0"/>
          <a:ext cx="1488416" cy="12428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BE165-66F0-4A67-A99B-2F32D1A804ED}">
      <dsp:nvSpPr>
        <dsp:cNvPr id="0" name=""/>
        <dsp:cNvSpPr/>
      </dsp:nvSpPr>
      <dsp:spPr>
        <a:xfrm>
          <a:off x="5006610" y="1347137"/>
          <a:ext cx="4252619" cy="53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/>
            <a:t>Ordenada (numerada)</a:t>
          </a:r>
          <a:r>
            <a:rPr lang="pt-BR" sz="2000" kern="1200"/>
            <a:t>:</a:t>
          </a:r>
          <a:endParaRPr lang="en-US" sz="2000" kern="1200"/>
        </a:p>
      </dsp:txBody>
      <dsp:txXfrm>
        <a:off x="5006610" y="1347137"/>
        <a:ext cx="4252619" cy="532634"/>
      </dsp:txXfrm>
    </dsp:sp>
    <dsp:sp modelId="{543291BB-1D84-4709-B5FD-B5BC564E144D}">
      <dsp:nvSpPr>
        <dsp:cNvPr id="0" name=""/>
        <dsp:cNvSpPr/>
      </dsp:nvSpPr>
      <dsp:spPr>
        <a:xfrm>
          <a:off x="5006610" y="1928294"/>
          <a:ext cx="4252619" cy="980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&lt;ol&gt;</a:t>
          </a:r>
          <a:endParaRPr lang="en-US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&lt;li&gt;Passo 1&lt;/li&gt;</a:t>
          </a:r>
          <a:endParaRPr lang="en-US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&lt;li&gt;Passo 2&lt;/li&gt;</a:t>
          </a:r>
          <a:endParaRPr lang="en-US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&lt;/ol&gt;</a:t>
          </a:r>
          <a:endParaRPr lang="en-US" sz="1500" kern="1200"/>
        </a:p>
      </dsp:txBody>
      <dsp:txXfrm>
        <a:off x="5006610" y="1928294"/>
        <a:ext cx="4252619" cy="9801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DC4EA-8A6F-427F-9777-BC9CC1595EAF}">
      <dsp:nvSpPr>
        <dsp:cNvPr id="0" name=""/>
        <dsp:cNvSpPr/>
      </dsp:nvSpPr>
      <dsp:spPr>
        <a:xfrm>
          <a:off x="0" y="19039"/>
          <a:ext cx="5906181" cy="2527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800" b="0" i="0" kern="1200" baseline="0" dirty="0">
              <a:solidFill>
                <a:srgbClr val="D600F2"/>
              </a:solidFill>
              <a:latin typeface="Gill Sans MT" panose="02020404030301010803"/>
            </a:rPr>
            <a:t>target:</a:t>
          </a:r>
          <a:r>
            <a:rPr lang="pt-BR" sz="4800" kern="1200" dirty="0">
              <a:solidFill>
                <a:srgbClr val="D600F2"/>
              </a:solidFill>
              <a:latin typeface="Gill Sans MT" panose="02020404030301010803"/>
            </a:rPr>
            <a:t> </a:t>
          </a:r>
          <a:r>
            <a:rPr lang="pt-BR" sz="4800" kern="1200" dirty="0">
              <a:solidFill>
                <a:srgbClr val="00B050"/>
              </a:solidFill>
              <a:latin typeface="Gill Sans MT" panose="02020404030301010803"/>
            </a:rPr>
            <a:t>_</a:t>
          </a:r>
          <a:r>
            <a:rPr lang="pt-BR" sz="4800" kern="1200" dirty="0" err="1">
              <a:solidFill>
                <a:srgbClr val="00B050"/>
              </a:solidFill>
              <a:latin typeface="Gill Sans MT" panose="02020404030301010803"/>
            </a:rPr>
            <a:t>blank</a:t>
          </a:r>
          <a:r>
            <a:rPr lang="pt-BR" sz="4800" kern="1200" dirty="0">
              <a:solidFill>
                <a:srgbClr val="00B050"/>
              </a:solidFill>
              <a:latin typeface="Gill Sans MT" panose="02020404030301010803"/>
            </a:rPr>
            <a:t>, _self</a:t>
          </a:r>
          <a:endParaRPr lang="pt-BR" sz="4800" kern="1200" dirty="0">
            <a:solidFill>
              <a:srgbClr val="00B050"/>
            </a:solidFill>
          </a:endParaRPr>
        </a:p>
      </dsp:txBody>
      <dsp:txXfrm>
        <a:off x="123368" y="142407"/>
        <a:ext cx="5659445" cy="2280464"/>
      </dsp:txXfrm>
    </dsp:sp>
    <dsp:sp modelId="{2DD8FE8C-F685-464A-AE63-C44D6B0FCEF0}">
      <dsp:nvSpPr>
        <dsp:cNvPr id="0" name=""/>
        <dsp:cNvSpPr/>
      </dsp:nvSpPr>
      <dsp:spPr>
        <a:xfrm>
          <a:off x="0" y="2684479"/>
          <a:ext cx="5906181" cy="2527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800" b="0" i="0" kern="1200" baseline="0" dirty="0">
              <a:solidFill>
                <a:srgbClr val="D600F2"/>
              </a:solidFill>
              <a:latin typeface="Gill Sans MT" panose="02020404030301010803"/>
            </a:rPr>
            <a:t>tittle:</a:t>
          </a:r>
          <a:r>
            <a:rPr lang="pt-BR" sz="4800" kern="1200" dirty="0">
              <a:solidFill>
                <a:schemeClr val="tx1"/>
              </a:solidFill>
              <a:latin typeface="Gill Sans MT" panose="02020404030301010803"/>
            </a:rPr>
            <a:t> texto que aparece ao passar o mouse no link</a:t>
          </a:r>
          <a:endParaRPr lang="pt-BR" sz="4800" kern="1200" dirty="0">
            <a:solidFill>
              <a:schemeClr val="tx1"/>
            </a:solidFill>
          </a:endParaRPr>
        </a:p>
      </dsp:txBody>
      <dsp:txXfrm>
        <a:off x="123368" y="2807847"/>
        <a:ext cx="5659445" cy="22804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09594-80AB-404E-80B1-22EDE0B597EC}">
      <dsp:nvSpPr>
        <dsp:cNvPr id="0" name=""/>
        <dsp:cNvSpPr/>
      </dsp:nvSpPr>
      <dsp:spPr>
        <a:xfrm>
          <a:off x="695175" y="0"/>
          <a:ext cx="7878660" cy="290843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76D65-B9E2-4BE0-8942-F410729F96CE}">
      <dsp:nvSpPr>
        <dsp:cNvPr id="0" name=""/>
        <dsp:cNvSpPr/>
      </dsp:nvSpPr>
      <dsp:spPr>
        <a:xfrm>
          <a:off x="2510" y="872531"/>
          <a:ext cx="2970324" cy="11633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baseline="0"/>
            <a:t>Tag: &lt;a&gt;</a:t>
          </a:r>
          <a:endParaRPr lang="en-US" sz="1800" kern="1200"/>
        </a:p>
      </dsp:txBody>
      <dsp:txXfrm>
        <a:off x="59301" y="929322"/>
        <a:ext cx="2856742" cy="1049792"/>
      </dsp:txXfrm>
    </dsp:sp>
    <dsp:sp modelId="{F584F108-EBAA-406B-9E0D-8ADB8BB8CB7A}">
      <dsp:nvSpPr>
        <dsp:cNvPr id="0" name=""/>
        <dsp:cNvSpPr/>
      </dsp:nvSpPr>
      <dsp:spPr>
        <a:xfrm>
          <a:off x="3149343" y="872531"/>
          <a:ext cx="2970324" cy="1163374"/>
        </a:xfrm>
        <a:prstGeom prst="roundRect">
          <a:avLst/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baseline="0"/>
            <a:t>Atributos: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baseline="0"/>
            <a:t>href: destino do link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baseline="0"/>
            <a:t>target="_blank": abre em nova aba</a:t>
          </a:r>
          <a:endParaRPr lang="en-US" sz="1400" kern="1200"/>
        </a:p>
      </dsp:txBody>
      <dsp:txXfrm>
        <a:off x="3206134" y="929322"/>
        <a:ext cx="2856742" cy="1049792"/>
      </dsp:txXfrm>
    </dsp:sp>
    <dsp:sp modelId="{567FC6F3-B2A0-48A3-99A4-4498F220F8B0}">
      <dsp:nvSpPr>
        <dsp:cNvPr id="0" name=""/>
        <dsp:cNvSpPr/>
      </dsp:nvSpPr>
      <dsp:spPr>
        <a:xfrm>
          <a:off x="6296177" y="872531"/>
          <a:ext cx="2970324" cy="1163374"/>
        </a:xfrm>
        <a:prstGeom prst="round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baseline="0" dirty="0"/>
            <a:t>&lt;a </a:t>
          </a:r>
          <a:r>
            <a:rPr lang="pt-BR" sz="1600" b="0" i="0" kern="1200" baseline="0" dirty="0" err="1"/>
            <a:t>href</a:t>
          </a:r>
          <a:r>
            <a:rPr lang="pt-BR" sz="1600" b="0" i="0" kern="1200" baseline="0" dirty="0"/>
            <a:t>="https://exemplo.com" target="_</a:t>
          </a:r>
          <a:r>
            <a:rPr lang="pt-BR" sz="1600" b="0" i="0" kern="1200" baseline="0" dirty="0" err="1"/>
            <a:t>blank</a:t>
          </a:r>
          <a:r>
            <a:rPr lang="pt-BR" sz="1600" b="0" i="0" kern="1200" baseline="0" dirty="0"/>
            <a:t>"&gt;Clique aqui&lt;/a&gt;</a:t>
          </a:r>
          <a:endParaRPr lang="en-US" sz="1600" kern="1200" dirty="0"/>
        </a:p>
      </dsp:txBody>
      <dsp:txXfrm>
        <a:off x="6352968" y="929322"/>
        <a:ext cx="2856742" cy="10497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02B0E3-29DE-41EE-8DE0-3D8B25950DE6}">
      <dsp:nvSpPr>
        <dsp:cNvPr id="0" name=""/>
        <dsp:cNvSpPr/>
      </dsp:nvSpPr>
      <dsp:spPr>
        <a:xfrm>
          <a:off x="0" y="0"/>
          <a:ext cx="59061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0345C-4F29-45B9-9327-05DBFE8EE1A2}">
      <dsp:nvSpPr>
        <dsp:cNvPr id="0" name=""/>
        <dsp:cNvSpPr/>
      </dsp:nvSpPr>
      <dsp:spPr>
        <a:xfrm>
          <a:off x="0" y="0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latin typeface="Gill Sans MT" panose="02020404030301010803"/>
            </a:rPr>
            <a:t>O arquivo está na mesma pasta que o seu projeto atual: "arquivo.html"</a:t>
          </a:r>
          <a:endParaRPr lang="pt-BR" sz="2700" kern="1200" dirty="0"/>
        </a:p>
      </dsp:txBody>
      <dsp:txXfrm>
        <a:off x="0" y="0"/>
        <a:ext cx="5906181" cy="1307679"/>
      </dsp:txXfrm>
    </dsp:sp>
    <dsp:sp modelId="{69B76080-8354-4938-93CC-497C75CBC883}">
      <dsp:nvSpPr>
        <dsp:cNvPr id="0" name=""/>
        <dsp:cNvSpPr/>
      </dsp:nvSpPr>
      <dsp:spPr>
        <a:xfrm>
          <a:off x="0" y="1307679"/>
          <a:ext cx="5906181" cy="0"/>
        </a:xfrm>
        <a:prstGeom prst="line">
          <a:avLst/>
        </a:prstGeom>
        <a:solidFill>
          <a:schemeClr val="accent2">
            <a:hueOff val="373730"/>
            <a:satOff val="-16788"/>
            <a:lumOff val="2222"/>
            <a:alphaOff val="0"/>
          </a:schemeClr>
        </a:solidFill>
        <a:ln w="12700" cap="flat" cmpd="sng" algn="ctr">
          <a:solidFill>
            <a:schemeClr val="accent2">
              <a:hueOff val="373730"/>
              <a:satOff val="-16788"/>
              <a:lumOff val="22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8AC9F-62FC-4707-A36E-39B33174B555}">
      <dsp:nvSpPr>
        <dsp:cNvPr id="0" name=""/>
        <dsp:cNvSpPr/>
      </dsp:nvSpPr>
      <dsp:spPr>
        <a:xfrm>
          <a:off x="0" y="1307679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latin typeface="Gill Sans MT" panose="02020404030301010803"/>
            </a:rPr>
            <a:t>O arquivo está numa pasta, por exemplo "</a:t>
          </a:r>
          <a:r>
            <a:rPr lang="pt-BR" sz="2700" kern="1200" dirty="0" err="1">
              <a:latin typeface="Gill Sans MT" panose="02020404030301010803"/>
            </a:rPr>
            <a:t>meuprojeto</a:t>
          </a:r>
          <a:r>
            <a:rPr lang="pt-BR" sz="2700" kern="1200" dirty="0">
              <a:latin typeface="Gill Sans MT" panose="02020404030301010803"/>
            </a:rPr>
            <a:t>": "meuprojeto/arquivo.html"</a:t>
          </a:r>
          <a:endParaRPr lang="pt-BR" sz="2700" kern="1200" dirty="0"/>
        </a:p>
      </dsp:txBody>
      <dsp:txXfrm>
        <a:off x="0" y="1307679"/>
        <a:ext cx="5906181" cy="1307679"/>
      </dsp:txXfrm>
    </dsp:sp>
    <dsp:sp modelId="{5A6924E8-E2BD-4B90-8095-00A9837B6654}">
      <dsp:nvSpPr>
        <dsp:cNvPr id="0" name=""/>
        <dsp:cNvSpPr/>
      </dsp:nvSpPr>
      <dsp:spPr>
        <a:xfrm>
          <a:off x="0" y="2615358"/>
          <a:ext cx="5906181" cy="0"/>
        </a:xfrm>
        <a:prstGeom prst="line">
          <a:avLst/>
        </a:prstGeom>
        <a:solidFill>
          <a:schemeClr val="accent2">
            <a:hueOff val="747461"/>
            <a:satOff val="-33577"/>
            <a:lumOff val="4445"/>
            <a:alphaOff val="0"/>
          </a:schemeClr>
        </a:solidFill>
        <a:ln w="12700" cap="flat" cmpd="sng" algn="ctr">
          <a:solidFill>
            <a:schemeClr val="accent2">
              <a:hueOff val="747461"/>
              <a:satOff val="-33577"/>
              <a:lumOff val="44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19D64-7458-480A-AF14-69AB05427569}">
      <dsp:nvSpPr>
        <dsp:cNvPr id="0" name=""/>
        <dsp:cNvSpPr/>
      </dsp:nvSpPr>
      <dsp:spPr>
        <a:xfrm>
          <a:off x="0" y="2615359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latin typeface="Gill Sans MT" panose="02020404030301010803"/>
            </a:rPr>
            <a:t>O arquivo está numa pasta anterior: "../arquivo.html"</a:t>
          </a:r>
        </a:p>
      </dsp:txBody>
      <dsp:txXfrm>
        <a:off x="0" y="2615359"/>
        <a:ext cx="5906181" cy="1307679"/>
      </dsp:txXfrm>
    </dsp:sp>
    <dsp:sp modelId="{70FD166B-460A-49AB-ADE9-6FE504EE93F0}">
      <dsp:nvSpPr>
        <dsp:cNvPr id="0" name=""/>
        <dsp:cNvSpPr/>
      </dsp:nvSpPr>
      <dsp:spPr>
        <a:xfrm>
          <a:off x="0" y="3923038"/>
          <a:ext cx="5906181" cy="0"/>
        </a:xfrm>
        <a:prstGeom prst="line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accent2">
              <a:hueOff val="1121191"/>
              <a:satOff val="-50365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579FD-BCF6-40CF-82BC-F584AFD925DA}">
      <dsp:nvSpPr>
        <dsp:cNvPr id="0" name=""/>
        <dsp:cNvSpPr/>
      </dsp:nvSpPr>
      <dsp:spPr>
        <a:xfrm>
          <a:off x="0" y="3923038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latin typeface="Gill Sans MT" panose="02020404030301010803"/>
            </a:rPr>
            <a:t>Referenciar conteúdo da própria página: "#identificador"</a:t>
          </a:r>
        </a:p>
      </dsp:txBody>
      <dsp:txXfrm>
        <a:off x="0" y="3923038"/>
        <a:ext cx="5906181" cy="1307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E8F42-56B6-4776-BA1B-F94CCE60BE67}" type="datetimeFigureOut">
              <a:rPr lang="pt-BR" smtClean="0"/>
              <a:t>01/05/2025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2F2E4-C7F8-4B1C-BBFC-800F351517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470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9703740B-B6D4-4BE2-BB27-79ADDBBBED46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0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10CC-76AD-4EBE-8CDD-490F79CEBA85}" type="datetime1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6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CF98-8855-4FA0-9177-45FA151C309D}" type="datetime1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1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0414-0C2C-40CA-B579-0E4A62AD4EDA}" type="datetime1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5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F533F3D-63C1-4ED7-8C38-6935E2B8BE84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6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69FB-32CA-44D1-9512-78ADFC3D5B8D}" type="datetime1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CD57-C931-4853-8E13-112154C75A62}" type="datetime1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32-88C0-4136-B586-BB54F64D9879}" type="datetime1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640B-61DA-4F3D-945D-2FEAD9EC2E71}" type="datetime1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7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14AA7-0E32-4FBE-8274-F8F7CB10427B}" type="datetime1">
              <a:rPr lang="en-US" smtClean="0"/>
              <a:t>5/1/2025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FEA3D3A-0089-471A-95CB-F17848A899B0}" type="datetime1">
              <a:rPr lang="en-US" smtClean="0"/>
              <a:t>5/1/2025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78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3AB0C1C-843C-4B77-BBAC-9033B8D2387B}" type="datetime1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5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2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9BAAF-A55F-A141-AB47-91C71107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18869-A60C-560E-40A5-5308C5112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766734"/>
            <a:ext cx="4775075" cy="1630907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chemeClr val="tx1"/>
                </a:solidFill>
              </a:rPr>
              <a:t>Introdução ao </a:t>
            </a:r>
            <a:r>
              <a:rPr lang="pt-BR" sz="4400" err="1">
                <a:solidFill>
                  <a:schemeClr val="tx1"/>
                </a:solidFill>
              </a:rPr>
              <a:t>html</a:t>
            </a:r>
            <a:endParaRPr lang="pt-BR" sz="440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EDB51B3-BC5A-CB5E-5221-D5914754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1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7707C4-8221-BB0E-9CB6-E5AF418C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Títulos e Parágrafos</a:t>
            </a:r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287930D-DF65-A079-7B5C-ADCB8B9FD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238838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D88B62-5EFD-C46D-8C99-18F5A67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9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95E756C-6D8F-0CDA-6B65-2C33AB0F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40" y="645106"/>
            <a:ext cx="6782690" cy="555989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28002-60E5-B9F6-BF63-8DBB1943B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/>
              <a:t>Exemplo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E937-322A-BC83-D18E-8CFE8328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3013" y="6392314"/>
            <a:ext cx="1005840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A846B9-EC92-5622-01BB-88C06EC1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31D986-66EA-C2BF-4475-14226D98C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BF15D-B44E-87FD-3C31-1A1C23B2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F8928C-E8D0-9A3D-4D36-246DB96A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pt-BR"/>
              <a:t>Mais algumas </a:t>
            </a:r>
            <a:r>
              <a:rPr lang="pt-BR" err="1"/>
              <a:t>tags</a:t>
            </a:r>
            <a:r>
              <a:rPr lang="pt-BR"/>
              <a:t> de texto...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4F6650-F72B-C9F7-A821-A31987D38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50B6B7D-1F01-FFFA-0EE9-67673C674D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E53D78-0B89-B452-34C3-573FF018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2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7B0ACB-47BD-C0C6-408F-75FBDFA4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87" y="559477"/>
            <a:ext cx="4121459" cy="5660451"/>
          </a:xfrm>
        </p:spPr>
        <p:txBody>
          <a:bodyPr>
            <a:normAutofit/>
          </a:bodyPr>
          <a:lstStyle/>
          <a:p>
            <a:pPr algn="ctr"/>
            <a:r>
              <a:rPr lang="pt-BR" sz="4000" b="1" err="1"/>
              <a:t>Tags</a:t>
            </a:r>
            <a:r>
              <a:rPr lang="pt-BR" sz="4000" b="1"/>
              <a:t> Semânticas</a:t>
            </a:r>
            <a:br>
              <a:rPr lang="pt-BR" sz="4000" b="1"/>
            </a:br>
            <a:br>
              <a:rPr lang="pt-BR" sz="2800" dirty="0"/>
            </a:br>
            <a:br>
              <a:rPr lang="pt-BR" sz="2800" dirty="0"/>
            </a:br>
            <a:r>
              <a:rPr lang="pt-BR" sz="2800"/>
              <a:t>São tags que não alteram a estrutura da página mas, adicionam informações extras sobre o seu conteúdo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BA8FFED-9D58-39B5-AA0A-4313D6D01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55135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3A4D58-D08E-600F-15E8-D3FE463D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5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4FDA3-0B1C-48FE-E776-6BA13024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C96CD7-DC7E-F6E6-E790-E1F015B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7AC3D-B32C-5503-0F19-5D591503E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A07C87-F84B-695A-471B-435B7766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87" y="559477"/>
            <a:ext cx="4121459" cy="566045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err="1"/>
              <a:t>Tags</a:t>
            </a:r>
            <a:r>
              <a:rPr lang="pt-BR" sz="4000" b="1"/>
              <a:t> Semânticas</a:t>
            </a:r>
            <a:br>
              <a:rPr lang="pt-BR" sz="4000" b="1" dirty="0"/>
            </a:br>
            <a:endParaRPr lang="pt-BR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72673-0ADD-A79E-843E-C9C882ADD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5D322E03-D062-5896-78C8-979E61A8C2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2C0C922-3482-6CBA-A028-B345F2C5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4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37119-0A97-DA65-08B8-0736FB1F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Listas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861F1BC-F1F7-7C04-E557-85B0C6415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186921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43C6DB86-E5CD-A5F9-0D09-6A1C1561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13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a chain link&#10;&#10;AI-generated content may be incorrect.">
            <a:extLst>
              <a:ext uri="{FF2B5EF4-FFF2-40B4-BE49-F238E27FC236}">
                <a16:creationId xmlns:a16="http://schemas.microsoft.com/office/drawing/2014/main" id="{6B78D8F1-144D-7E02-A82F-65DC6E6DCD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rcRect t="24770" b="189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4EA0-8763-5479-DC15-014154BA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BF3A5-EF35-62DF-73F7-F4A8A240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6591" y="5172891"/>
            <a:ext cx="2111881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830560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B83-5F38-3A6D-533C-2683EB68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14" y="941951"/>
            <a:ext cx="10058400" cy="1371600"/>
          </a:xfrm>
        </p:spPr>
        <p:txBody>
          <a:bodyPr>
            <a:normAutofit/>
          </a:bodyPr>
          <a:lstStyle/>
          <a:p>
            <a:r>
              <a:rPr lang="en-US" sz="2800"/>
              <a:t>Os links </a:t>
            </a:r>
            <a:r>
              <a:rPr lang="en-US" sz="2800" err="1"/>
              <a:t>são</a:t>
            </a:r>
            <a:r>
              <a:rPr lang="en-US" sz="2800"/>
              <a:t> </a:t>
            </a:r>
            <a:r>
              <a:rPr lang="en-US" sz="2800" err="1"/>
              <a:t>fundamentais</a:t>
            </a:r>
            <a:r>
              <a:rPr lang="en-US" sz="2800"/>
              <a:t> para o </a:t>
            </a:r>
            <a:r>
              <a:rPr lang="en-US" sz="2800" err="1"/>
              <a:t>funcionamento</a:t>
            </a:r>
            <a:r>
              <a:rPr lang="en-US" sz="2800"/>
              <a:t> da web. Com </a:t>
            </a:r>
            <a:r>
              <a:rPr lang="en-US" sz="2800" err="1"/>
              <a:t>eles</a:t>
            </a:r>
            <a:r>
              <a:rPr lang="en-US" sz="2800"/>
              <a:t> </a:t>
            </a:r>
            <a:r>
              <a:rPr lang="en-US" sz="2800" err="1"/>
              <a:t>podemos</a:t>
            </a:r>
            <a:r>
              <a:rPr lang="en-US" sz="2800"/>
              <a:t> </a:t>
            </a:r>
            <a:r>
              <a:rPr lang="en-US" sz="2800" err="1"/>
              <a:t>referenciar</a:t>
            </a:r>
            <a:r>
              <a:rPr lang="en-US" sz="2800"/>
              <a:t> outros sites, imagens, </a:t>
            </a:r>
            <a:r>
              <a:rPr lang="en-US" sz="2800" err="1"/>
              <a:t>vídeos</a:t>
            </a:r>
            <a:r>
              <a:rPr lang="en-US" sz="2800"/>
              <a:t> e </a:t>
            </a:r>
            <a:r>
              <a:rPr lang="en-US" sz="2800" err="1"/>
              <a:t>muito</a:t>
            </a:r>
            <a:r>
              <a:rPr lang="en-US" sz="2800"/>
              <a:t> </a:t>
            </a:r>
            <a:r>
              <a:rPr lang="en-US" sz="2800" err="1"/>
              <a:t>mais</a:t>
            </a:r>
            <a:r>
              <a:rPr lang="en-US" sz="2800"/>
              <a:t>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47829-74C2-BDDF-C2D9-757B533F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6344BC-57DA-E240-7D4A-9F155AE7DDF6}"/>
              </a:ext>
            </a:extLst>
          </p:cNvPr>
          <p:cNvSpPr txBox="1">
            <a:spLocks/>
          </p:cNvSpPr>
          <p:nvPr/>
        </p:nvSpPr>
        <p:spPr>
          <a:xfrm>
            <a:off x="540955" y="2743611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800"/>
              <a:t>No HTML </a:t>
            </a:r>
            <a:r>
              <a:rPr lang="en-US" sz="2800" err="1"/>
              <a:t>utilizamos</a:t>
            </a:r>
            <a:r>
              <a:rPr lang="en-US" sz="2800"/>
              <a:t> a tag </a:t>
            </a:r>
            <a:r>
              <a:rPr lang="en-US" sz="2800">
                <a:solidFill>
                  <a:srgbClr val="0070C0"/>
                </a:solidFill>
              </a:rPr>
              <a:t>&lt;a&gt;</a:t>
            </a:r>
            <a:r>
              <a:rPr lang="en-US" sz="2800">
                <a:solidFill>
                  <a:srgbClr val="00B0F0"/>
                </a:solidFill>
              </a:rPr>
              <a:t> </a:t>
            </a:r>
            <a:r>
              <a:rPr lang="en-US" sz="2800"/>
              <a:t>junto com o </a:t>
            </a:r>
            <a:r>
              <a:rPr lang="en-US" sz="2800" err="1"/>
              <a:t>atributo</a:t>
            </a:r>
            <a:r>
              <a:rPr lang="en-US" sz="2800"/>
              <a:t> </a:t>
            </a:r>
            <a:r>
              <a:rPr lang="en-US" sz="2800" err="1">
                <a:solidFill>
                  <a:srgbClr val="D600F2"/>
                </a:solidFill>
              </a:rPr>
              <a:t>href</a:t>
            </a:r>
            <a:r>
              <a:rPr lang="en-US" sz="2800">
                <a:solidFill>
                  <a:srgbClr val="D600F2"/>
                </a:solidFill>
              </a:rPr>
              <a:t>.</a:t>
            </a:r>
            <a:endParaRPr lang="en-US" sz="2800" err="1">
              <a:solidFill>
                <a:srgbClr val="D600F2"/>
              </a:solidFill>
            </a:endParaRPr>
          </a:p>
          <a:p>
            <a:endParaRPr lang="en-US" sz="2800">
              <a:solidFill>
                <a:srgbClr val="D600F2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Estrutura básica de um link: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FCDE48-5AB5-7533-3835-611962646C5E}"/>
              </a:ext>
            </a:extLst>
          </p:cNvPr>
          <p:cNvSpPr txBox="1">
            <a:spLocks/>
          </p:cNvSpPr>
          <p:nvPr/>
        </p:nvSpPr>
        <p:spPr>
          <a:xfrm>
            <a:off x="649812" y="4119169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800">
                <a:solidFill>
                  <a:srgbClr val="0070C0"/>
                </a:solidFill>
              </a:rPr>
              <a:t>&lt;a </a:t>
            </a:r>
            <a:r>
              <a:rPr lang="en-US" sz="2800" err="1">
                <a:solidFill>
                  <a:srgbClr val="E77DF5"/>
                </a:solidFill>
              </a:rPr>
              <a:t>href</a:t>
            </a:r>
            <a:r>
              <a:rPr lang="en-US" sz="2800">
                <a:solidFill>
                  <a:srgbClr val="00B050"/>
                </a:solidFill>
              </a:rPr>
              <a:t>="</a:t>
            </a:r>
            <a:r>
              <a:rPr lang="en-US" sz="2800" err="1">
                <a:solidFill>
                  <a:srgbClr val="00B050"/>
                </a:solidFill>
              </a:rPr>
              <a:t>endereço</a:t>
            </a:r>
            <a:r>
              <a:rPr lang="en-US" sz="2800">
                <a:solidFill>
                  <a:srgbClr val="00B050"/>
                </a:solidFill>
              </a:rPr>
              <a:t> do </a:t>
            </a:r>
            <a:r>
              <a:rPr lang="en-US" sz="2800" err="1">
                <a:solidFill>
                  <a:srgbClr val="00B050"/>
                </a:solidFill>
              </a:rPr>
              <a:t>recurso</a:t>
            </a:r>
            <a:r>
              <a:rPr lang="en-US" sz="2800">
                <a:solidFill>
                  <a:srgbClr val="00B050"/>
                </a:solidFill>
              </a:rPr>
              <a:t>"</a:t>
            </a:r>
            <a:r>
              <a:rPr lang="en-US" sz="2800">
                <a:solidFill>
                  <a:srgbClr val="0070C0"/>
                </a:solidFill>
              </a:rPr>
              <a:t>&gt;</a:t>
            </a:r>
            <a:r>
              <a:rPr lang="en-US" sz="2800">
                <a:solidFill>
                  <a:schemeClr val="tx1"/>
                </a:solidFill>
              </a:rPr>
              <a:t>Nome do Link</a:t>
            </a:r>
            <a:r>
              <a:rPr lang="en-US" sz="2800">
                <a:solidFill>
                  <a:srgbClr val="0070C0"/>
                </a:solidFill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3583529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4A91-DCA9-866C-A2A3-948FB367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29" y="1159665"/>
            <a:ext cx="10058400" cy="1371600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Exemplo: Fazer o link que </a:t>
            </a:r>
            <a:r>
              <a:rPr lang="en-US" err="1"/>
              <a:t>redirecione</a:t>
            </a:r>
            <a:r>
              <a:rPr lang="en-US"/>
              <a:t> para o site da </a:t>
            </a:r>
            <a:r>
              <a:rPr lang="en-US" err="1"/>
              <a:t>Universidade</a:t>
            </a:r>
            <a:r>
              <a:rPr lang="en-US"/>
              <a:t> Federal do Ticantins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3CCC8-150B-C8F6-466A-361FDED3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2FA283-C071-418B-1DDB-9BA05592C73C}"/>
              </a:ext>
            </a:extLst>
          </p:cNvPr>
          <p:cNvSpPr txBox="1">
            <a:spLocks/>
          </p:cNvSpPr>
          <p:nvPr/>
        </p:nvSpPr>
        <p:spPr>
          <a:xfrm>
            <a:off x="983343" y="342570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br>
              <a:rPr lang="en-US" dirty="0"/>
            </a:br>
            <a:r>
              <a:rPr lang="en-US"/>
              <a:t>endereço: </a:t>
            </a:r>
            <a:r>
              <a:rPr lang="en-US">
                <a:solidFill>
                  <a:srgbClr val="00B050"/>
                </a:solidFill>
              </a:rPr>
              <a:t>https://www.uft.edu.br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2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4D975-A5A7-116A-BB68-F07B42D43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B76D9E-44D4-5337-6DC3-ECFF3B9B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D06A3-7153-2D12-0ADB-F05B5B8A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E4C9F4-3CFC-EA20-7686-632C91CB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pt-BR"/>
              <a:t>Principais atributos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720D33-61A2-66D2-E129-FF3C41C91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A3CFC2-8BDF-42D3-CF0E-CD435A0DD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32609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EDCEAA-4A93-5E40-CDF8-49D14771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0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864B625-4605-1750-6ED7-83F33AF9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r="2257"/>
          <a:stretch/>
        </p:blipFill>
        <p:spPr bwMode="auto">
          <a:xfrm>
            <a:off x="20" y="10"/>
            <a:ext cx="63926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3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A06F24-07BC-E845-DF90-319C08D07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pt-BR" sz="4000"/>
              <a:t>Introdução ao HTML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20501B-8D22-5B54-57AE-AAD00C0BB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64082" y="2103120"/>
            <a:ext cx="4472922" cy="3931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 que é HTML (HyperText Markup Language)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Criado por Tim Berners-Lee no início dos anos 1990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Parte da base da Web junto com HTTP e URL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F826DD-1494-2D53-36CC-EFC1D598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1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5F6A6D-7CEC-5ADD-C8CD-75D9B9DC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Links (Hiperlinks)</a:t>
            </a:r>
          </a:p>
        </p:txBody>
      </p: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DA2A6515-6FEA-80DF-C3DC-F87BB1028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762943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8C6206-A64F-BDFB-B4A6-76250171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13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F0DBF-3EE7-507B-2A6A-3AEE6025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B023B-2E58-6A16-7C8A-B22FF28E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pt-BR" b="1">
                <a:latin typeface="ui-sans-serif"/>
              </a:rPr>
              <a:t>Links relativos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3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5A9C8B2A-2D21-2A9E-A508-F8E8EBEE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54" y="1325302"/>
            <a:ext cx="4919138" cy="438389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BD6704-4567-F9AE-A20F-4CA1E1FC2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pt-BR">
                <a:latin typeface="ui-sans-serif"/>
              </a:rPr>
              <a:t>O links relativos são aqueles que referenciam </a:t>
            </a:r>
            <a:r>
              <a:rPr lang="pt-BR" err="1">
                <a:latin typeface="ui-sans-serif"/>
              </a:rPr>
              <a:t>conteúdos</a:t>
            </a:r>
            <a:r>
              <a:rPr lang="pt-BR">
                <a:latin typeface="ui-sans-serif"/>
              </a:rPr>
              <a:t> da própria página ou pasta onde </a:t>
            </a:r>
            <a:r>
              <a:rPr lang="pt-BR" err="1">
                <a:latin typeface="ui-sans-serif"/>
              </a:rPr>
              <a:t>está</a:t>
            </a:r>
            <a:r>
              <a:rPr lang="pt-BR">
                <a:latin typeface="ui-sans-serif"/>
              </a:rPr>
              <a:t> seus arquivos.</a:t>
            </a:r>
          </a:p>
          <a:p>
            <a:pPr marL="0" indent="0">
              <a:buNone/>
            </a:pPr>
            <a:endParaRPr lang="pt-BR">
              <a:latin typeface="Gill Sans MT" panose="02020404030301010803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A1C117-BF27-0919-8A84-3835FCB6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8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1CE1D-1689-599C-B1E8-6F95594C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EEC99B-F7E8-CEEA-30EC-A13B29161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B6FA4C-1EA9-67C7-E7BC-B97BD2BDC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CA8CF7-4128-C339-D62C-E344D39A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87" y="559477"/>
            <a:ext cx="4121459" cy="5660451"/>
          </a:xfrm>
        </p:spPr>
        <p:txBody>
          <a:bodyPr>
            <a:normAutofit/>
          </a:bodyPr>
          <a:lstStyle/>
          <a:p>
            <a:pPr algn="ctr"/>
            <a:r>
              <a:rPr lang="pt-BR" sz="4000" b="1"/>
              <a:t>Tipos de referência</a:t>
            </a:r>
            <a:br>
              <a:rPr lang="pt-BR" sz="4000" b="1" dirty="0"/>
            </a:br>
            <a:endParaRPr lang="pt-BR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2297A-BE2E-6125-10A5-2BE5642A9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AC60F73-9CC3-99BE-D916-9D4F798988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F7E4296-644E-2997-C4B1-FFEFA0B8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856FCB-DB08-E417-A3E4-8D06BFA0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pt-BR"/>
              <a:t>Inserção de Imagens – </a:t>
            </a:r>
            <a:r>
              <a:rPr lang="pt-BR" err="1"/>
              <a:t>tag</a:t>
            </a:r>
            <a:r>
              <a:rPr lang="pt-BR"/>
              <a:t> &lt;</a:t>
            </a:r>
            <a:r>
              <a:rPr lang="pt-BR" err="1"/>
              <a:t>img</a:t>
            </a:r>
            <a:r>
              <a:rPr lang="pt-BR"/>
              <a:t>&gt; sem fechamento</a:t>
            </a:r>
            <a:endParaRPr lang="en-US"/>
          </a:p>
        </p:txBody>
      </p:sp>
      <p:graphicFrame>
        <p:nvGraphicFramePr>
          <p:cNvPr id="19" name="Rectangle 1">
            <a:extLst>
              <a:ext uri="{FF2B5EF4-FFF2-40B4-BE49-F238E27FC236}">
                <a16:creationId xmlns:a16="http://schemas.microsoft.com/office/drawing/2014/main" id="{2C624B68-FB7E-13C1-2D94-3A64AA7C0E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36916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C0ECD55F-4881-4179-5763-3D35AE33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7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027E5-374D-9328-8F6C-68415987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 err="1"/>
              <a:t>Dica</a:t>
            </a:r>
            <a:r>
              <a:rPr lang="en-US" sz="6000" cap="all" spc="-100" dirty="0"/>
              <a:t> para </a:t>
            </a:r>
            <a:r>
              <a:rPr lang="en-US" sz="6000" cap="all" spc="-100" dirty="0" err="1"/>
              <a:t>melhorar</a:t>
            </a:r>
            <a:r>
              <a:rPr lang="en-US" sz="6000" cap="all" spc="-100" dirty="0"/>
              <a:t> o </a:t>
            </a:r>
            <a:r>
              <a:rPr lang="en-US" sz="6000" cap="all" spc="-100" dirty="0" err="1"/>
              <a:t>código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5021-0C7F-ED2E-518C-0B5E73554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386" y="4682062"/>
            <a:ext cx="5355264" cy="9502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a tag</a:t>
            </a:r>
            <a:r>
              <a:rPr lang="en-US" sz="1800" spc="80" dirty="0">
                <a:solidFill>
                  <a:srgbClr val="0070C0"/>
                </a:solidFill>
              </a:rPr>
              <a:t> &lt;figure&gt;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para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englobar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imagem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 use a tag </a:t>
            </a:r>
            <a:r>
              <a:rPr lang="en-US" sz="1800" spc="80" dirty="0">
                <a:solidFill>
                  <a:srgbClr val="0070C0"/>
                </a:solidFill>
              </a:rPr>
              <a:t>&lt;</a:t>
            </a:r>
            <a:r>
              <a:rPr lang="en-US" sz="1800" spc="80" dirty="0" err="1">
                <a:solidFill>
                  <a:srgbClr val="0070C0"/>
                </a:solidFill>
              </a:rPr>
              <a:t>figcaption</a:t>
            </a:r>
            <a:r>
              <a:rPr lang="en-US" sz="1800" spc="80" dirty="0">
                <a:solidFill>
                  <a:srgbClr val="0070C0"/>
                </a:solidFill>
              </a:rPr>
              <a:t>&gt;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para a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adicionar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uma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legenda à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imagem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ight bulb on a chalkboard&#10;&#10;AI-generated content may be incorrect.">
            <a:extLst>
              <a:ext uri="{FF2B5EF4-FFF2-40B4-BE49-F238E27FC236}">
                <a16:creationId xmlns:a16="http://schemas.microsoft.com/office/drawing/2014/main" id="{449AEBA8-8BE2-C279-7581-2601FDE5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549" y="2217218"/>
            <a:ext cx="3513108" cy="2441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FB457-8DB0-D777-676D-936A624C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834" y="5858088"/>
            <a:ext cx="2111881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749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0B87A-7A98-34CD-C23B-CC0311EBC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175694-DDC0-94E0-B8F6-1C748619B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036C2-7C07-50DA-9319-4EA018C94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A7AB6A-3DEB-9793-1DB0-ABD20B7F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pt-BR" err="1"/>
              <a:t>Videos</a:t>
            </a:r>
            <a:r>
              <a:rPr lang="pt-BR"/>
              <a:t> em HTML</a:t>
            </a:r>
            <a:br>
              <a:rPr lang="pt-BR"/>
            </a:br>
            <a:br>
              <a:rPr lang="pt-BR"/>
            </a:br>
            <a:r>
              <a:rPr lang="pt-BR" sz="2800"/>
              <a:t>* Para vídeos de fontes externas use a tag &lt;iframe&gt;</a:t>
            </a:r>
            <a:br>
              <a:rPr lang="pt-BR" sz="2800"/>
            </a:br>
            <a:br>
              <a:rPr lang="pt-BR" sz="2800"/>
            </a:br>
            <a:r>
              <a:rPr lang="pt-BR" sz="2800"/>
              <a:t>*Ao lado estão os principais atributos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1611FC-E032-6C22-A446-BC26CC23C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8EF57F5-4A9C-9D06-C46C-49AD2E81C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952293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9DA821-537A-C211-CC34-2911DAA9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5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F66C59-EE29-735D-164E-A81702FD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0AB9-3088-FBCC-B365-C64A1BBB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96773"/>
            <a:ext cx="5716338" cy="1330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/>
              <a:t>Exercício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8D13C7-959F-27FE-ED1C-04F1C274263A}"/>
              </a:ext>
            </a:extLst>
          </p:cNvPr>
          <p:cNvSpPr txBox="1">
            <a:spLocks/>
          </p:cNvSpPr>
          <p:nvPr/>
        </p:nvSpPr>
        <p:spPr>
          <a:xfrm>
            <a:off x="768130" y="1518869"/>
            <a:ext cx="6452905" cy="732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Crie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no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seu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computador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uma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arquivo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com 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nome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about_me.html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7" name="Picture 6" descr="A cartoon of a child using a computer&#10;&#10;AI-generated content may be incorrect.">
            <a:extLst>
              <a:ext uri="{FF2B5EF4-FFF2-40B4-BE49-F238E27FC236}">
                <a16:creationId xmlns:a16="http://schemas.microsoft.com/office/drawing/2014/main" id="{EFB22022-5075-911F-B682-E988AE19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549" y="1681469"/>
            <a:ext cx="3513108" cy="3513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0385E-999B-7F8A-490E-522CC53F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834" y="5858088"/>
            <a:ext cx="2111881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AC5D01-15B5-C048-E423-E4A9E2936C1A}"/>
              </a:ext>
            </a:extLst>
          </p:cNvPr>
          <p:cNvSpPr txBox="1">
            <a:spLocks/>
          </p:cNvSpPr>
          <p:nvPr/>
        </p:nvSpPr>
        <p:spPr>
          <a:xfrm>
            <a:off x="767135" y="2379286"/>
            <a:ext cx="6452905" cy="93210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Faça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uma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introdução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dizendo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seu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nome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,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idade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,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cidade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 e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país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onde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mora e quais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os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seus sonhos para o futuro(Pode adicionar mais coisas se quiser)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BA19EF-E619-FA9D-631D-34BA3FCF8081}"/>
              </a:ext>
            </a:extLst>
          </p:cNvPr>
          <p:cNvSpPr txBox="1">
            <a:spLocks/>
          </p:cNvSpPr>
          <p:nvPr/>
        </p:nvSpPr>
        <p:spPr>
          <a:xfrm>
            <a:off x="767134" y="3441513"/>
            <a:ext cx="6452905" cy="1760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Em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seguida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faça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1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lista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ordenada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de top 3 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comidas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comidas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 que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você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gosta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e com a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imagem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de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cada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uma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(para a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lista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use 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atributo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dirty="0">
                <a:solidFill>
                  <a:srgbClr val="D600F2"/>
                </a:solidFill>
                <a:latin typeface="ui-sans-serif"/>
              </a:rPr>
              <a:t>reversed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)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Após </a:t>
            </a:r>
            <a:r>
              <a:rPr lang="en-US" sz="1800" b="1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cada</a:t>
            </a: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item da </a:t>
            </a:r>
            <a:r>
              <a:rPr lang="en-US" sz="1800" b="1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lista</a:t>
            </a: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(&lt;/li&gt;) </a:t>
            </a:r>
            <a:r>
              <a:rPr lang="en-US" sz="1800" b="1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adicione</a:t>
            </a: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a </a:t>
            </a:r>
            <a:r>
              <a:rPr lang="en-US" sz="1800" b="1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imagem</a:t>
            </a: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com width e height iguais a 100  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205D07-ACEC-5407-D7C9-54BD9507C191}"/>
              </a:ext>
            </a:extLst>
          </p:cNvPr>
          <p:cNvSpPr txBox="1">
            <a:spLocks/>
          </p:cNvSpPr>
          <p:nvPr/>
        </p:nvSpPr>
        <p:spPr>
          <a:xfrm>
            <a:off x="655792" y="5396964"/>
            <a:ext cx="6452905" cy="932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Por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último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faça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mais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uma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lista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,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não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ordenada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,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contendo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links para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suas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redes </a:t>
            </a:r>
            <a:r>
              <a:rPr lang="en-US" sz="1800" spc="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sociais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387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312ABAF9-D95F-4ACD-38E8-EB46FA84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012" y="803063"/>
            <a:ext cx="7867976" cy="52518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911E9-2A70-540E-8E8C-49BC85FC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355089"/>
            <a:ext cx="83820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27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1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D6E234-94DE-9053-C5DE-FF0A27789C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7720" y="612843"/>
            <a:ext cx="2312480" cy="6198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>
                <a:latin typeface="Gill Sans MT"/>
              </a:rPr>
              <a:t>Formulários</a:t>
            </a:r>
            <a:endParaRPr lang="pt-BR" altLang="pt-BR" sz="2800" b="0" i="0" u="none" strike="noStrike" cap="none" normalizeH="0" baseline="0">
              <a:ln>
                <a:noFill/>
              </a:ln>
              <a:effectLst/>
              <a:latin typeface="Gill Sans M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449324-A46A-286B-4BB4-7FE691C592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7720" y="2149813"/>
            <a:ext cx="2312479" cy="38541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pt-BR" alt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Fórmulários</a:t>
            </a:r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 em HTML são estruturas que permitem coletar dados dos usuários em uma página web.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endParaRPr lang="pt-BR" altLang="pt-BR" sz="1400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Possuem diversas funcionalidades como fornecer estruturas para login e senha, comentários, motores de busca entre outros.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endParaRPr lang="pt-BR" altLang="pt-BR" sz="1400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A seguir está a estrutura básica de um </a:t>
            </a:r>
            <a:r>
              <a:rPr lang="pt-BR" alt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form</a:t>
            </a:r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</a:rPr>
              <a:t> em HTML.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57D674D2-A434-B07B-31EC-B338F054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3127EC-DE97-FDEB-51FE-889A311713F7}"/>
              </a:ext>
            </a:extLst>
          </p:cNvPr>
          <p:cNvSpPr txBox="1">
            <a:spLocks/>
          </p:cNvSpPr>
          <p:nvPr/>
        </p:nvSpPr>
        <p:spPr>
          <a:xfrm>
            <a:off x="4243108" y="1032738"/>
            <a:ext cx="6452905" cy="932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>
                <a:solidFill>
                  <a:srgbClr val="0070C0"/>
                </a:solidFill>
                <a:latin typeface="ui-sans-serif"/>
              </a:rPr>
              <a:t>&lt;forms </a:t>
            </a:r>
            <a:r>
              <a:rPr lang="en-US" sz="1800" spc="80">
                <a:solidFill>
                  <a:srgbClr val="D600F2"/>
                </a:solidFill>
                <a:latin typeface="ui-sans-serif"/>
              </a:rPr>
              <a:t>action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=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url_de_destino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>
                <a:solidFill>
                  <a:srgbClr val="D600F2"/>
                </a:solidFill>
                <a:latin typeface="ui-sans-serif"/>
              </a:rPr>
              <a:t>method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=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"get/post"</a:t>
            </a:r>
            <a:r>
              <a:rPr lang="en-US" sz="1800" spc="80">
                <a:solidFill>
                  <a:srgbClr val="0070C0"/>
                </a:solidFill>
                <a:latin typeface="ui-sans-serif"/>
              </a:rPr>
              <a:t>&gt;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Texto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do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formulario</a:t>
            </a:r>
            <a:r>
              <a:rPr lang="en-US" sz="1800" spc="80">
                <a:solidFill>
                  <a:srgbClr val="0070C0"/>
                </a:solidFill>
                <a:latin typeface="ui-sans-serif"/>
              </a:rPr>
              <a:t>&lt;/forms&gt;</a:t>
            </a:r>
            <a:endParaRPr lang="en-US">
              <a:solidFill>
                <a:srgbClr val="0070C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1858D6-39F9-1445-97B9-5F477EF5DD1C}"/>
              </a:ext>
            </a:extLst>
          </p:cNvPr>
          <p:cNvSpPr txBox="1">
            <a:spLocks/>
          </p:cNvSpPr>
          <p:nvPr/>
        </p:nvSpPr>
        <p:spPr>
          <a:xfrm>
            <a:off x="3825573" y="2473231"/>
            <a:ext cx="7695069" cy="4623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>
                <a:solidFill>
                  <a:srgbClr val="D600F2"/>
                </a:solidFill>
                <a:latin typeface="ui-sans-serif"/>
              </a:rPr>
              <a:t>action: 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Define para onde os dados do formulário serão enviados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9B2BCE-1E18-0147-356B-9B6610EB5D0D}"/>
              </a:ext>
            </a:extLst>
          </p:cNvPr>
          <p:cNvSpPr txBox="1">
            <a:spLocks/>
          </p:cNvSpPr>
          <p:nvPr/>
        </p:nvSpPr>
        <p:spPr>
          <a:xfrm>
            <a:off x="3825572" y="3423121"/>
            <a:ext cx="7695069" cy="2309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>
                <a:solidFill>
                  <a:srgbClr val="D600F2"/>
                </a:solidFill>
                <a:latin typeface="ui-sans-serif"/>
              </a:rPr>
              <a:t>method</a:t>
            </a:r>
            <a:r>
              <a:rPr lang="en-US" sz="1800" spc="80" dirty="0">
                <a:solidFill>
                  <a:srgbClr val="D600F2"/>
                </a:solidFill>
                <a:latin typeface="ui-sans-serif"/>
              </a:rPr>
              <a:t>: 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Define a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natureza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da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operação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: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bg1"/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chemeClr val="bg1"/>
                </a:solidFill>
                <a:latin typeface="ui-sans-serif"/>
              </a:rPr>
              <a:t>--&gt; post: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Inserir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dados.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Usado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para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informações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sensíveis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chemeClr val="bg1"/>
                </a:solidFill>
                <a:latin typeface="ui-sans-serif"/>
              </a:rPr>
              <a:t>--&gt; get: Consulta de dados.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Usado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para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informações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menos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sensíveis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bg1"/>
              </a:solidFill>
              <a:latin typeface="ui-sans-serif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rgbClr val="FFFFFF"/>
              </a:solidFill>
              <a:latin typeface="Gill Sans MT" panose="02020404030301010803"/>
            </a:endParaRPr>
          </a:p>
        </p:txBody>
      </p:sp>
    </p:spTree>
    <p:extLst>
      <p:ext uri="{BB962C8B-B14F-4D97-AF65-F5344CB8AC3E}">
        <p14:creationId xmlns:p14="http://schemas.microsoft.com/office/powerpoint/2010/main" val="158217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535C2-6E76-1D89-37B9-48D904D0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DC1E77-667E-D13C-E313-C79CA20C7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4DA0D4-3975-3A05-CF37-9E5520FA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97BA00-C163-8E11-0F08-83AB76A38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8EEC26-52C6-585A-5AB0-010747691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78" y="839628"/>
            <a:ext cx="2639051" cy="801238"/>
          </a:xfrm>
        </p:spPr>
        <p:txBody>
          <a:bodyPr anchor="b">
            <a:normAutofit/>
          </a:bodyPr>
          <a:lstStyle/>
          <a:p>
            <a:pPr algn="ctr"/>
            <a:r>
              <a:rPr lang="pt-BR" sz="2200" b="1" err="1">
                <a:latin typeface="ui-sans-serif"/>
              </a:rPr>
              <a:t>Tag</a:t>
            </a:r>
            <a:r>
              <a:rPr lang="pt-BR" sz="2200" b="1">
                <a:latin typeface="ui-sans-serif"/>
              </a:rPr>
              <a:t> input e label</a:t>
            </a:r>
            <a:br>
              <a:rPr lang="pt-BR" sz="2200" b="1" dirty="0">
                <a:latin typeface="ui-sans-serif"/>
              </a:rPr>
            </a:br>
            <a:endParaRPr lang="pt-BR" sz="22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152AF4-1BBA-A4CF-D1F6-99C7DBBFA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 que vai dentro do formulário(sem fechamento)</a:t>
            </a:r>
          </a:p>
          <a:p>
            <a:pPr>
              <a:spcAft>
                <a:spcPts val="12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A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 input serve para criar um campo onde o usuário pode inserir dados</a:t>
            </a:r>
          </a:p>
          <a:p>
            <a:pPr>
              <a:spcAft>
                <a:spcPts val="12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A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label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, que recebe o </a:t>
            </a:r>
            <a:r>
              <a:rPr lang="pt-BR" sz="1400" b="1" i="1" dirty="0">
                <a:latin typeface="ui-sans-serif"/>
              </a:rPr>
              <a:t>id</a:t>
            </a:r>
            <a:r>
              <a:rPr lang="pt-BR" sz="1400" i="1" dirty="0">
                <a:latin typeface="ui-sans-serif"/>
              </a:rPr>
              <a:t> </a:t>
            </a:r>
            <a:r>
              <a:rPr lang="pt-BR" sz="1400" dirty="0">
                <a:latin typeface="ui-sans-serif"/>
              </a:rPr>
              <a:t>do input deve ser usada para melhorar a acessibilidade e a semântica do código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743D7B-6DB2-12A0-DC95-65407A7B8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FA4851-B790-4754-51B5-425A67F3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1343EA-C091-6EE5-F3C6-FDA8C191028B}"/>
              </a:ext>
            </a:extLst>
          </p:cNvPr>
          <p:cNvSpPr txBox="1">
            <a:spLocks/>
          </p:cNvSpPr>
          <p:nvPr/>
        </p:nvSpPr>
        <p:spPr>
          <a:xfrm>
            <a:off x="3998179" y="2765381"/>
            <a:ext cx="7777333" cy="2165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>
                <a:solidFill>
                  <a:srgbClr val="0070C0"/>
                </a:solidFill>
                <a:latin typeface="ui-sans-serif"/>
              </a:rPr>
              <a:t>&lt;forms&gt;</a:t>
            </a:r>
            <a:endParaRPr lang="en-US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chemeClr val="bg1"/>
                </a:solidFill>
                <a:latin typeface="ui-sans-serif"/>
              </a:rPr>
              <a:t> </a:t>
            </a:r>
            <a:r>
              <a:rPr lang="en-US" sz="1800" spc="80">
                <a:solidFill>
                  <a:srgbClr val="0070C0"/>
                </a:solidFill>
                <a:latin typeface="ui-sans-serif"/>
              </a:rPr>
              <a:t>&lt;label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>
                <a:solidFill>
                  <a:srgbClr val="D600F2"/>
                </a:solidFill>
                <a:latin typeface="ui-sans-serif"/>
              </a:rPr>
              <a:t>for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=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"identificador"</a:t>
            </a:r>
            <a:r>
              <a:rPr lang="en-US" sz="1800" spc="80">
                <a:solidFill>
                  <a:srgbClr val="0070C0"/>
                </a:solidFill>
                <a:latin typeface="ui-sans-serif"/>
              </a:rPr>
              <a:t>&gt;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Nome_do_formulário</a:t>
            </a:r>
            <a:r>
              <a:rPr lang="en-US" sz="1800" spc="80">
                <a:solidFill>
                  <a:srgbClr val="0070C0"/>
                </a:solidFill>
                <a:latin typeface="ui-sans-serif"/>
              </a:rPr>
              <a:t>&lt;/label&gt;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chemeClr val="bg1"/>
                </a:solidFill>
                <a:latin typeface="ui-sans-serif"/>
              </a:rPr>
              <a:t> </a:t>
            </a:r>
            <a:r>
              <a:rPr lang="en-US" sz="1800" spc="80">
                <a:solidFill>
                  <a:srgbClr val="0070C0"/>
                </a:solidFill>
                <a:latin typeface="ui-sans-serif"/>
              </a:rPr>
              <a:t>&lt;input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>
                <a:solidFill>
                  <a:srgbClr val="D600F2"/>
                </a:solidFill>
                <a:latin typeface="ui-sans-serif"/>
              </a:rPr>
              <a:t>type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=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tipo_de_formulário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>
                <a:solidFill>
                  <a:srgbClr val="D600F2"/>
                </a:solidFill>
                <a:latin typeface="ui-sans-serif"/>
              </a:rPr>
              <a:t>id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=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identificador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>
                <a:solidFill>
                  <a:srgbClr val="D600F2"/>
                </a:solidFill>
                <a:latin typeface="ui-sans-serif"/>
              </a:rPr>
              <a:t>name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=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nome_do_registro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>
                <a:solidFill>
                  <a:srgbClr val="0070C0"/>
                </a:solidFill>
                <a:latin typeface="ui-sans-serif"/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rgbClr val="0070C0"/>
                </a:solidFill>
                <a:latin typeface="ui-sans-serif"/>
              </a:rPr>
              <a:t>&lt;/forms&gt;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bg1"/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rgbClr val="000000"/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rgbClr val="FFFFFF"/>
              </a:solidFill>
              <a:latin typeface="Gill Sans MT" panose="02020404030301010803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4FBD7D-EACD-62DA-1365-E1CC9B31ACC7}"/>
              </a:ext>
            </a:extLst>
          </p:cNvPr>
          <p:cNvSpPr txBox="1">
            <a:spLocks/>
          </p:cNvSpPr>
          <p:nvPr/>
        </p:nvSpPr>
        <p:spPr>
          <a:xfrm>
            <a:off x="4388250" y="1177880"/>
            <a:ext cx="6452905" cy="932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Sintaxe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bg1"/>
                </a:solidFill>
                <a:latin typeface="ui-sans-serif"/>
              </a:rPr>
              <a:t>geral</a:t>
            </a:r>
            <a:r>
              <a:rPr lang="en-US" sz="1800" spc="80">
                <a:solidFill>
                  <a:schemeClr val="bg1"/>
                </a:solidFill>
                <a:latin typeface="ui-sans-serif"/>
              </a:rPr>
              <a:t> do input junto com o label</a:t>
            </a:r>
            <a:endParaRPr lang="en-US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7126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624CC5-600E-364B-E637-30DE73C1B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As 3 Tecnologias da Web</a:t>
            </a:r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AEBAF20-D57E-2B3D-B2BC-3218138C5E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24238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C00204-E10D-AC87-645A-A7EF13C1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3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33E4-85FB-1859-38C6-A1E8BBA5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572D8-BBD6-20A1-F2FF-5679EAF4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0EB690-3C6E-DB52-4A24-BC9D774B8AAB}"/>
              </a:ext>
            </a:extLst>
          </p:cNvPr>
          <p:cNvSpPr txBox="1">
            <a:spLocks/>
          </p:cNvSpPr>
          <p:nvPr/>
        </p:nvSpPr>
        <p:spPr>
          <a:xfrm>
            <a:off x="499452" y="2843024"/>
            <a:ext cx="11196179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err="1"/>
              <a:t>Crie</a:t>
            </a:r>
            <a:r>
              <a:rPr lang="en-US"/>
              <a:t> um </a:t>
            </a:r>
            <a:r>
              <a:rPr lang="en-US" err="1"/>
              <a:t>formulário</a:t>
            </a:r>
            <a:r>
              <a:rPr lang="en-US"/>
              <a:t> com o </a:t>
            </a:r>
            <a:r>
              <a:rPr lang="en-US" err="1"/>
              <a:t>nome</a:t>
            </a:r>
            <a:r>
              <a:rPr lang="en-US"/>
              <a:t> "</a:t>
            </a:r>
            <a:r>
              <a:rPr lang="en-US" err="1"/>
              <a:t>Usuário</a:t>
            </a:r>
            <a:r>
              <a:rPr lang="en-US"/>
              <a:t>". Use </a:t>
            </a:r>
            <a:r>
              <a:rPr lang="en-US">
                <a:solidFill>
                  <a:srgbClr val="D600F2"/>
                </a:solidFill>
              </a:rPr>
              <a:t>type=</a:t>
            </a:r>
            <a:r>
              <a:rPr lang="en-US">
                <a:solidFill>
                  <a:srgbClr val="00B050"/>
                </a:solidFill>
              </a:rPr>
              <a:t>"text"</a:t>
            </a:r>
          </a:p>
          <a:p>
            <a:endParaRPr lang="en-US"/>
          </a:p>
          <a:p>
            <a:r>
              <a:rPr lang="en-US"/>
              <a:t> *utilize </a:t>
            </a:r>
            <a:r>
              <a:rPr lang="en-US">
                <a:solidFill>
                  <a:srgbClr val="D600F2"/>
                </a:solidFill>
              </a:rPr>
              <a:t>action</a:t>
            </a:r>
            <a:r>
              <a:rPr lang="en-US"/>
              <a:t>="www.example.com" *</a:t>
            </a:r>
          </a:p>
        </p:txBody>
      </p:sp>
    </p:spTree>
    <p:extLst>
      <p:ext uri="{BB962C8B-B14F-4D97-AF65-F5344CB8AC3E}">
        <p14:creationId xmlns:p14="http://schemas.microsoft.com/office/powerpoint/2010/main" val="3810922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FC21A-7651-C426-1E8B-4EEA5440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101F7A-5002-040C-FFDD-A31624C1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EFB8A0-AE65-D8D6-76C5-40B0CA7B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6A1978-DB46-875F-293B-C1278416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pt-BR"/>
              <a:t>Principais atributos do input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8AF44E-A384-2F89-6A90-B6F61857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CE3BC68-B0C5-F313-FFC2-9E65B4729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674235"/>
              </p:ext>
            </p:extLst>
          </p:nvPr>
        </p:nvGraphicFramePr>
        <p:xfrm>
          <a:off x="5582508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5235A4-C123-F9C2-FA8D-C9234E48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F3BE-272D-EF32-2ABB-F859C89C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43023"/>
            <a:ext cx="10058400" cy="1371600"/>
          </a:xfrm>
        </p:spPr>
        <p:txBody>
          <a:bodyPr/>
          <a:lstStyle/>
          <a:p>
            <a:pPr algn="ctr"/>
            <a:r>
              <a:rPr lang="en-US"/>
              <a:t>Tag &lt;button&gt;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FCC71-5FF9-A653-D0CC-EC36E624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AB99C1-A6F1-B2DB-747A-EC38E2C1B94F}"/>
              </a:ext>
            </a:extLst>
          </p:cNvPr>
          <p:cNvSpPr txBox="1">
            <a:spLocks/>
          </p:cNvSpPr>
          <p:nvPr/>
        </p:nvSpPr>
        <p:spPr>
          <a:xfrm>
            <a:off x="1246414" y="19379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800"/>
              <a:t>A tag &lt;button&gt; serve para </a:t>
            </a:r>
            <a:r>
              <a:rPr lang="en-US" sz="2800" err="1"/>
              <a:t>adicionar</a:t>
            </a:r>
            <a:r>
              <a:rPr lang="en-US" sz="2800"/>
              <a:t> um </a:t>
            </a:r>
            <a:r>
              <a:rPr lang="en-US" sz="2800" err="1"/>
              <a:t>botão</a:t>
            </a:r>
            <a:r>
              <a:rPr lang="en-US" sz="2800"/>
              <a:t> para submeter o formulário. Sintaxe abaixo: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728918-6017-6A74-AAC8-FFE9F75242B7}"/>
              </a:ext>
            </a:extLst>
          </p:cNvPr>
          <p:cNvSpPr txBox="1">
            <a:spLocks/>
          </p:cNvSpPr>
          <p:nvPr/>
        </p:nvSpPr>
        <p:spPr>
          <a:xfrm>
            <a:off x="1421893" y="3509238"/>
            <a:ext cx="7777333" cy="2165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 dirty="0">
                <a:solidFill>
                  <a:srgbClr val="0070C0"/>
                </a:solidFill>
                <a:latin typeface="ui-sans-serif"/>
              </a:rPr>
              <a:t>&lt;forms&gt;</a:t>
            </a:r>
            <a:endParaRPr lang="en-US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 dirty="0">
                <a:solidFill>
                  <a:schemeClr val="bg1"/>
                </a:solidFill>
                <a:latin typeface="ui-sans-serif"/>
              </a:rPr>
              <a:t> </a:t>
            </a:r>
            <a:r>
              <a:rPr lang="en-US" sz="1800" spc="80" dirty="0">
                <a:solidFill>
                  <a:srgbClr val="0070C0"/>
                </a:solidFill>
                <a:latin typeface="ui-sans-serif"/>
              </a:rPr>
              <a:t>&lt;label</a:t>
            </a:r>
            <a:r>
              <a:rPr lang="en-US" sz="1800" spc="80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 dirty="0">
                <a:solidFill>
                  <a:srgbClr val="D600F2"/>
                </a:solidFill>
                <a:latin typeface="ui-sans-serif"/>
              </a:rPr>
              <a:t>for</a:t>
            </a:r>
            <a:r>
              <a:rPr lang="en-US" sz="1800" spc="80" dirty="0">
                <a:solidFill>
                  <a:schemeClr val="tx1"/>
                </a:solidFill>
                <a:latin typeface="ui-sans-serif"/>
              </a:rPr>
              <a:t>=</a:t>
            </a:r>
            <a:r>
              <a:rPr lang="en-US" sz="1800" spc="80" dirty="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identificador</a:t>
            </a:r>
            <a:r>
              <a:rPr lang="en-US" sz="1800" spc="80" dirty="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dirty="0">
                <a:solidFill>
                  <a:srgbClr val="0070C0"/>
                </a:solidFill>
                <a:latin typeface="ui-sans-serif"/>
              </a:rPr>
              <a:t>&gt;</a:t>
            </a:r>
            <a:r>
              <a:rPr lang="en-US" sz="1800" spc="80" err="1">
                <a:solidFill>
                  <a:schemeClr val="tx1"/>
                </a:solidFill>
                <a:latin typeface="ui-sans-serif"/>
              </a:rPr>
              <a:t>Nome_do_formulário</a:t>
            </a:r>
            <a:r>
              <a:rPr lang="en-US" sz="1800" spc="80" dirty="0">
                <a:solidFill>
                  <a:srgbClr val="0070C0"/>
                </a:solidFill>
                <a:latin typeface="ui-sans-serif"/>
              </a:rPr>
              <a:t>&lt;/label&gt;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 dirty="0">
                <a:solidFill>
                  <a:schemeClr val="bg1"/>
                </a:solidFill>
                <a:latin typeface="ui-sans-serif"/>
              </a:rPr>
              <a:t> </a:t>
            </a:r>
            <a:r>
              <a:rPr lang="en-US" sz="1800" spc="80" dirty="0">
                <a:solidFill>
                  <a:srgbClr val="0070C0"/>
                </a:solidFill>
                <a:latin typeface="ui-sans-serif"/>
              </a:rPr>
              <a:t>&lt;input</a:t>
            </a:r>
            <a:r>
              <a:rPr lang="en-US" sz="1800" spc="80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 dirty="0">
                <a:solidFill>
                  <a:srgbClr val="D600F2"/>
                </a:solidFill>
                <a:latin typeface="ui-sans-serif"/>
              </a:rPr>
              <a:t>type</a:t>
            </a:r>
            <a:r>
              <a:rPr lang="en-US" sz="1800" spc="80" dirty="0">
                <a:solidFill>
                  <a:schemeClr val="tx1"/>
                </a:solidFill>
                <a:latin typeface="ui-sans-serif"/>
              </a:rPr>
              <a:t>=</a:t>
            </a:r>
            <a:r>
              <a:rPr lang="en-US" sz="1800" spc="80" dirty="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tipo_de_formulário</a:t>
            </a:r>
            <a:r>
              <a:rPr lang="en-US" sz="1800" spc="80" dirty="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 dirty="0">
                <a:solidFill>
                  <a:srgbClr val="D600F2"/>
                </a:solidFill>
                <a:latin typeface="ui-sans-serif"/>
              </a:rPr>
              <a:t>id</a:t>
            </a:r>
            <a:r>
              <a:rPr lang="en-US" sz="1800" spc="80" dirty="0">
                <a:solidFill>
                  <a:schemeClr val="tx1"/>
                </a:solidFill>
                <a:latin typeface="ui-sans-serif"/>
              </a:rPr>
              <a:t>=</a:t>
            </a:r>
            <a:r>
              <a:rPr lang="en-US" sz="1800" spc="80" dirty="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identificador</a:t>
            </a:r>
            <a:r>
              <a:rPr lang="en-US" sz="1800" spc="80" dirty="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sz="1800" spc="80" dirty="0">
                <a:solidFill>
                  <a:srgbClr val="D600F2"/>
                </a:solidFill>
                <a:latin typeface="ui-sans-serif"/>
              </a:rPr>
              <a:t>name</a:t>
            </a:r>
            <a:r>
              <a:rPr lang="en-US" sz="1800" b="1" spc="80" dirty="0">
                <a:solidFill>
                  <a:schemeClr val="tx1"/>
                </a:solidFill>
                <a:latin typeface="ui-sans-serif"/>
              </a:rPr>
              <a:t>=</a:t>
            </a:r>
            <a:r>
              <a:rPr lang="en-US" sz="1800" spc="80" dirty="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nome_do_registro</a:t>
            </a:r>
            <a:r>
              <a:rPr lang="en-US" sz="1800" spc="80" dirty="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 dirty="0">
                <a:solidFill>
                  <a:srgbClr val="0070C0"/>
                </a:solidFill>
                <a:latin typeface="ui-sans-serif"/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rgbClr val="0070C0"/>
                </a:solidFill>
                <a:latin typeface="ui-sans-serif"/>
              </a:rPr>
              <a:t>&lt;button </a:t>
            </a:r>
            <a:r>
              <a:rPr lang="en-US" sz="1800" spc="80">
                <a:solidFill>
                  <a:srgbClr val="D600F2"/>
                </a:solidFill>
                <a:latin typeface="ui-sans-serif"/>
              </a:rPr>
              <a:t>type</a:t>
            </a:r>
            <a:r>
              <a:rPr lang="en-US" sz="1800" spc="80">
                <a:solidFill>
                  <a:schemeClr val="tx1"/>
                </a:solidFill>
                <a:latin typeface="ui-sans-serif"/>
              </a:rPr>
              <a:t>=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"submit"&gt;</a:t>
            </a:r>
            <a:r>
              <a:rPr lang="en-US" sz="1800" spc="80">
                <a:solidFill>
                  <a:schemeClr val="tx1"/>
                </a:solidFill>
                <a:latin typeface="ui-sans-serif"/>
              </a:rPr>
              <a:t>Enviar</a:t>
            </a:r>
            <a:r>
              <a:rPr lang="en-US" sz="1800" spc="80">
                <a:solidFill>
                  <a:srgbClr val="0070C0"/>
                </a:solidFill>
                <a:latin typeface="ui-sans-serif"/>
              </a:rPr>
              <a:t>&lt;/button&gt;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 dirty="0">
                <a:solidFill>
                  <a:srgbClr val="0070C0"/>
                </a:solidFill>
                <a:latin typeface="ui-sans-serif"/>
              </a:rPr>
              <a:t>&lt;/forms&gt;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bg1"/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rgbClr val="000000"/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rgbClr val="FFFFFF"/>
              </a:solidFill>
              <a:latin typeface="Gill Sans MT" panose="02020404030301010803"/>
            </a:endParaRPr>
          </a:p>
        </p:txBody>
      </p:sp>
    </p:spTree>
    <p:extLst>
      <p:ext uri="{BB962C8B-B14F-4D97-AF65-F5344CB8AC3E}">
        <p14:creationId xmlns:p14="http://schemas.microsoft.com/office/powerpoint/2010/main" val="3426011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61B5D-E4C2-261F-48D5-65EDF760F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A8D0-DE12-B420-C88B-156EA3A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278416"/>
            <a:ext cx="5716338" cy="1330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/>
              <a:t>Exercício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BEDD7D-F9BB-DB74-77F7-885C099F116B}"/>
              </a:ext>
            </a:extLst>
          </p:cNvPr>
          <p:cNvSpPr txBox="1">
            <a:spLocks/>
          </p:cNvSpPr>
          <p:nvPr/>
        </p:nvSpPr>
        <p:spPr>
          <a:xfrm>
            <a:off x="768130" y="1518869"/>
            <a:ext cx="6452905" cy="732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Crie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no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seu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computador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um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arquivo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com 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nome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cadastro.html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4337-0D4E-E115-609C-31FADE2E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834" y="5858088"/>
            <a:ext cx="2111881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CE6177-A5D8-4D4D-C3A6-417E064DAFB7}"/>
              </a:ext>
            </a:extLst>
          </p:cNvPr>
          <p:cNvSpPr txBox="1">
            <a:spLocks/>
          </p:cNvSpPr>
          <p:nvPr/>
        </p:nvSpPr>
        <p:spPr>
          <a:xfrm>
            <a:off x="912277" y="2524428"/>
            <a:ext cx="6452905" cy="932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Você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irá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produzir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uma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clássica</a:t>
            </a: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tela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de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cadastro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. A 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tela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deve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ter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os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campos </a:t>
            </a:r>
            <a:r>
              <a:rPr lang="en-US" sz="1800" b="1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Usuário</a:t>
            </a: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e Senha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e um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botão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escrito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Cadastrar</a:t>
            </a:r>
            <a:endParaRPr lang="en-US" sz="1800" spc="80">
              <a:solidFill>
                <a:srgbClr val="00B050"/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 dirty="0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39D7A5-4200-3411-B0BD-01A8C372BB57}"/>
              </a:ext>
            </a:extLst>
          </p:cNvPr>
          <p:cNvSpPr txBox="1">
            <a:spLocks/>
          </p:cNvSpPr>
          <p:nvPr/>
        </p:nvSpPr>
        <p:spPr>
          <a:xfrm>
            <a:off x="912276" y="3857927"/>
            <a:ext cx="6452905" cy="11588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usuário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b="1" spc="80" err="1">
                <a:solidFill>
                  <a:schemeClr val="tx1"/>
                </a:solidFill>
                <a:latin typeface="ui-sans-serif"/>
              </a:rPr>
              <a:t>não</a:t>
            </a:r>
            <a:r>
              <a:rPr lang="en-US" sz="1800" b="1" spc="80">
                <a:solidFill>
                  <a:schemeClr val="tx1"/>
                </a:solidFill>
                <a:latin typeface="ui-sans-serif"/>
              </a:rPr>
              <a:t> </a:t>
            </a:r>
            <a:r>
              <a:rPr lang="en-US" sz="1800" b="1" spc="80" err="1">
                <a:solidFill>
                  <a:schemeClr val="tx1"/>
                </a:solidFill>
                <a:latin typeface="ui-sans-serif"/>
              </a:rPr>
              <a:t>poderá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deixar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nenhum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dos campos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em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branco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.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Além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disso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seu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nome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não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pode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ultrapassar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50 </a:t>
            </a:r>
            <a:r>
              <a:rPr lang="en-US" sz="1800" b="1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caracteres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e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sua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senha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deve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ter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no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mínimo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6 </a:t>
            </a:r>
            <a:r>
              <a:rPr lang="en-US" sz="1800" b="1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caracteres</a:t>
            </a:r>
            <a:endParaRPr lang="en-US" sz="1800" b="1" spc="80" dirty="0" err="1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B56318-1432-C4B7-EEE2-679BDA3439E4}"/>
              </a:ext>
            </a:extLst>
          </p:cNvPr>
          <p:cNvSpPr txBox="1">
            <a:spLocks/>
          </p:cNvSpPr>
          <p:nvPr/>
        </p:nvSpPr>
        <p:spPr>
          <a:xfrm>
            <a:off x="686486" y="5492154"/>
            <a:ext cx="6452905" cy="7325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Para o action use 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domíno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www.example.com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12" name="Picture 11" descr="A cartoon of a child using a computer&#10;&#10;AI-generated content may be incorrect.">
            <a:extLst>
              <a:ext uri="{FF2B5EF4-FFF2-40B4-BE49-F238E27FC236}">
                <a16:creationId xmlns:a16="http://schemas.microsoft.com/office/drawing/2014/main" id="{D9FACFE7-F3B7-6A5A-D836-A1E8997A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40" y="1711891"/>
            <a:ext cx="3590795" cy="35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AB1DAD-3CAB-2653-0BCA-68E82C96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250A40-389A-17BF-F271-CA3E8A76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pt-BR" sz="2400" b="1">
                <a:latin typeface="ui-sans-serif"/>
              </a:rPr>
              <a:t>Tags para organização de layout</a:t>
            </a:r>
            <a:br>
              <a:rPr lang="pt-BR" sz="2400" b="1">
                <a:latin typeface="ui-sans-serif"/>
              </a:rPr>
            </a:br>
            <a:endParaRPr lang="pt-BR" sz="24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1EF7D2-84DD-EF41-F10F-8AB944DC0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São </a:t>
            </a:r>
            <a:r>
              <a:rPr lang="pt-BR" sz="140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tags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 especiais que auxiliam a organizar e entender a lógica por traz do site</a:t>
            </a:r>
          </a:p>
          <a:p>
            <a:pPr>
              <a:spcAft>
                <a:spcPts val="12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Elas introduzem o conceito de boxes(caixas) onde cada uma representa uma parte bem definida do site.</a:t>
            </a:r>
          </a:p>
          <a:p>
            <a:pPr>
              <a:spcAft>
                <a:spcPts val="12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Exemplo de Estrutura ao lado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B56B7A0-0E2C-F67E-A47B-C05DAB84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79" y="655612"/>
            <a:ext cx="4216960" cy="557518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2313CA-6D64-BC00-92B6-0D222C7D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9991" y="6035040"/>
            <a:ext cx="146304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8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542DA-CD31-C44F-AA2F-E72FF709A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E7525-3836-FBCB-46A6-3F38A67A9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85D0AE-1041-C84B-8007-6835BECF8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5E4C09-D650-3151-2D14-83A82929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A44A21-E285-73E7-7456-8F378B7B2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642594"/>
            <a:ext cx="10058400" cy="137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>
                <a:latin typeface="Arial"/>
                <a:cs typeface="Arial"/>
              </a:rPr>
              <a:t>Atributos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lang="pt-BR" altLang="pt-BR">
                <a:latin typeface="Arial"/>
                <a:cs typeface="Arial"/>
              </a:rPr>
              <a:t>para organização(se aplicam a qualquer tag)</a:t>
            </a:r>
            <a:r>
              <a:rPr lang="pt-BR" altLang="pt-BR" dirty="0"/>
              <a:t> </a:t>
            </a:r>
            <a:endParaRPr lang="pt-BR" altLang="pt-BR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393E42FC-1C59-7AD0-0400-CEAD83B97E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CEB002-6D5F-A8FF-0915-BF73DF23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25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83E486-4ABE-8AB4-2347-736031B5C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642594"/>
            <a:ext cx="10058400" cy="137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Tags para organizar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effectLst/>
              </a:rPr>
              <a:t> </a:t>
            </a:r>
            <a:r>
              <a:rPr lang="pt-BR" altLang="pt-BR"/>
              <a:t>layouts </a:t>
            </a:r>
            <a:endParaRPr kumimoji="0" lang="pt-BR" altLang="pt-BR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C354FC75-C245-82C1-C550-BF316AE01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5632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ABC7C4-48A8-3CDE-EC17-C0EB16E1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4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4B3CE5-82BA-419E-C92B-4F6E6049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pt-BR" err="1"/>
              <a:t>Tags</a:t>
            </a:r>
            <a:r>
              <a:rPr lang="pt-BR"/>
              <a:t> Semânticas (HTML5) - Início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77C9B8E-670D-3AF9-18CA-B37C56820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10766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5F577C-36BD-75B4-E1AF-DCC17E8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81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9281F-EB60-F0D2-B174-C1E650708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AB1F8B-530E-A267-F3BD-2BA8A4CA4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85828E-1811-64DE-90F1-AF792E1A9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4B63D-8563-7433-39A7-F3555758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5E223A-16E8-7CA5-36EC-8C8B5AA1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pt-BR" err="1"/>
              <a:t>Tags</a:t>
            </a:r>
            <a:r>
              <a:rPr lang="pt-BR"/>
              <a:t> Semânticas (HTML5) - Corpo e Fim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5C3930CE-1F31-3D4D-4554-7BB46E963C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B29F81-09F0-899D-AF44-F85930A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48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19B8B0-3633-04C5-E8D9-F6BB68BB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Conclusão</a:t>
            </a:r>
            <a:endParaRPr lang="pt-BR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B89C531-A21D-9A47-1C3F-B3E583DD7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6907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9A9F71-62B7-AB3C-5972-827F919A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1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9B29D-B3CF-C505-8237-4DFCFAF3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99F0237-EA62-9562-6667-1E615BCA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3FD3A-5F12-47AC-60D6-1AEDBF4C0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124488-B180-BBE7-22D3-3D44CAB7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1310AB-4DA9-E738-C8F3-18B02329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pt-BR" sz="2200" b="1">
                <a:latin typeface="ui-sans-serif"/>
              </a:rPr>
              <a:t>Tags: A base do HTML</a:t>
            </a:r>
            <a:br>
              <a:rPr lang="pt-BR" sz="2200" b="1" dirty="0">
                <a:latin typeface="ui-sans-serif"/>
              </a:rPr>
            </a:br>
            <a:endParaRPr lang="pt-BR" sz="22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7CB5D9-E931-2DF7-ADB6-E1BFD67B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Tags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: As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tags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 são símbolos que servem para determinar o tipo de informação e estrutura do conteúdo.</a:t>
            </a:r>
          </a:p>
          <a:p>
            <a:pPr>
              <a:spcAft>
                <a:spcPts val="12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Todos os conteúdos de uma página: imagens, textos, são organizados por meio de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tags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. Sua estrutura geralmente é: </a:t>
            </a:r>
          </a:p>
          <a:p>
            <a:pPr>
              <a:spcAft>
                <a:spcPts val="12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&lt;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&gt;Conteúdo&lt;/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&gt;</a:t>
            </a:r>
            <a:endParaRPr lang="pt-BR" sz="1400">
              <a:solidFill>
                <a:schemeClr val="tx1">
                  <a:lumMod val="85000"/>
                  <a:lumOff val="15000"/>
                </a:schemeClr>
              </a:solidFill>
              <a:latin typeface="ui-sans-serif"/>
            </a:endParaRPr>
          </a:p>
          <a:p>
            <a:pPr>
              <a:buClr>
                <a:prstClr val="white">
                  <a:lumMod val="85000"/>
                  <a:lumOff val="15000"/>
                </a:prstClr>
              </a:buClr>
            </a:pPr>
            <a:endParaRPr lang="pt-BR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63450D-18A5-C715-8947-743BFC97D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256185-457B-3491-5D45-268BFE40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C204FF-E705-D42A-6AB7-1B3D1AAD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28" y="2517630"/>
            <a:ext cx="6419602" cy="1466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7F3E18-6AEC-7227-998D-6C992A5ADBC0}"/>
              </a:ext>
            </a:extLst>
          </p:cNvPr>
          <p:cNvSpPr txBox="1"/>
          <p:nvPr/>
        </p:nvSpPr>
        <p:spPr>
          <a:xfrm>
            <a:off x="6917376" y="4957947"/>
            <a:ext cx="1516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C000"/>
                </a:solidFill>
              </a:rPr>
              <a:t>CONTEÚDO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7FD622-3BCF-E024-A4BD-C5EB06DCB7E8}"/>
              </a:ext>
            </a:extLst>
          </p:cNvPr>
          <p:cNvCxnSpPr/>
          <p:nvPr/>
        </p:nvCxnSpPr>
        <p:spPr>
          <a:xfrm flipH="1">
            <a:off x="7629896" y="3443845"/>
            <a:ext cx="0" cy="151410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A84E0C-640C-FE84-7EFE-BABB7F068412}"/>
              </a:ext>
            </a:extLst>
          </p:cNvPr>
          <p:cNvSpPr txBox="1"/>
          <p:nvPr/>
        </p:nvSpPr>
        <p:spPr>
          <a:xfrm>
            <a:off x="9076376" y="1184232"/>
            <a:ext cx="2559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TAG DE FECHAMENTO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9E175E-5759-A30A-CF56-B09111859F23}"/>
              </a:ext>
            </a:extLst>
          </p:cNvPr>
          <p:cNvSpPr txBox="1"/>
          <p:nvPr/>
        </p:nvSpPr>
        <p:spPr>
          <a:xfrm>
            <a:off x="3706090" y="1184232"/>
            <a:ext cx="2178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TAG DE ABERTURA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1316C4-045F-8087-8C3B-19A9B08AB347}"/>
              </a:ext>
            </a:extLst>
          </p:cNvPr>
          <p:cNvCxnSpPr>
            <a:cxnSpLocks/>
          </p:cNvCxnSpPr>
          <p:nvPr/>
        </p:nvCxnSpPr>
        <p:spPr>
          <a:xfrm flipH="1">
            <a:off x="4826824" y="1547916"/>
            <a:ext cx="18142" cy="155945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EA9982-2CE8-4A1D-4583-60BD9D745F68}"/>
              </a:ext>
            </a:extLst>
          </p:cNvPr>
          <p:cNvCxnSpPr>
            <a:cxnSpLocks/>
          </p:cNvCxnSpPr>
          <p:nvPr/>
        </p:nvCxnSpPr>
        <p:spPr>
          <a:xfrm flipH="1">
            <a:off x="10396680" y="1547915"/>
            <a:ext cx="18142" cy="155945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957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73A9B2-2218-C714-BD9E-3FDDF7A3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FC017-5505-51F3-0B5B-FD3C717E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A50814-3479-FB83-CD5A-3C90F91CA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26DCA0-FEF0-AC70-11E6-7988C69FF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000EA-1CF8-12CF-8552-64D85D92B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766734"/>
            <a:ext cx="4775075" cy="1630907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chemeClr val="tx1"/>
                </a:solidFill>
              </a:rPr>
              <a:t>Introdução ao </a:t>
            </a:r>
            <a:r>
              <a:rPr lang="pt-BR" sz="4400" dirty="0" err="1">
                <a:solidFill>
                  <a:schemeClr val="tx1"/>
                </a:solidFill>
              </a:rPr>
              <a:t>html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B83FCB-2D88-B267-CA64-6DE63661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7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2D122-6BCD-C084-9832-0890F87B4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B117808-6FB4-A719-8FAF-DA1744875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63DCAF-B876-21B5-5655-69733F66F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C0AA4-EA9C-C326-CBDB-3FE9C04A1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41454-FD0E-9313-4C33-86DB86D5D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pt-BR" sz="2200" b="1">
                <a:latin typeface="ui-sans-serif"/>
              </a:rPr>
              <a:t>Atributos e valores</a:t>
            </a:r>
            <a:br>
              <a:rPr lang="pt-BR" sz="2200" b="1" dirty="0">
                <a:latin typeface="ui-sans-serif"/>
              </a:rPr>
            </a:br>
            <a:endParaRPr lang="pt-BR" sz="22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F4C346-1C4F-67E3-9D57-656892059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Atributos são informações adicionais sobre o conteúdo de uma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. A estrutura é: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&lt;</a:t>
            </a:r>
            <a:r>
              <a:rPr lang="pt-BR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tag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 </a:t>
            </a:r>
            <a:r>
              <a:rPr lang="pt-BR" sz="1400" dirty="0">
                <a:solidFill>
                  <a:srgbClr val="E77DF5"/>
                </a:solidFill>
                <a:latin typeface="ui-sans-serif"/>
              </a:rPr>
              <a:t>atributo</a:t>
            </a:r>
            <a:r>
              <a:rPr lang="pt-BR" sz="1400" dirty="0">
                <a:solidFill>
                  <a:srgbClr val="00B050"/>
                </a:solidFill>
                <a:latin typeface="ui-sans-serif"/>
              </a:rPr>
              <a:t>="valor"&gt; </a:t>
            </a:r>
            <a:r>
              <a:rPr lang="pt-BR" sz="1400" dirty="0">
                <a:latin typeface="ui-sans-serif"/>
              </a:rPr>
              <a:t>Conteúdo&lt;/</a:t>
            </a:r>
            <a:r>
              <a:rPr lang="pt-BR" sz="1400" err="1">
                <a:latin typeface="ui-sans-serif"/>
              </a:rPr>
              <a:t>tag</a:t>
            </a:r>
            <a:r>
              <a:rPr lang="pt-BR" sz="1400" dirty="0">
                <a:latin typeface="ui-sans-serif"/>
              </a:rPr>
              <a:t>&gt;</a:t>
            </a:r>
          </a:p>
          <a:p>
            <a:pPr marL="0" indent="0">
              <a:buNone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20404030301010803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ED49CB-4ADE-F04E-F5BB-677EBBE8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475BA2-52D0-1EE5-FA64-B4EEF206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FE713-8AEF-6A50-2C3D-4F17CECE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388" y="2934381"/>
            <a:ext cx="8141153" cy="789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29502A-CC24-BABB-7D67-70C5F7548A2B}"/>
              </a:ext>
            </a:extLst>
          </p:cNvPr>
          <p:cNvSpPr txBox="1"/>
          <p:nvPr/>
        </p:nvSpPr>
        <p:spPr>
          <a:xfrm>
            <a:off x="3706090" y="1184232"/>
            <a:ext cx="2178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D600F2"/>
                </a:solidFill>
              </a:rPr>
              <a:t>Atributo</a:t>
            </a:r>
            <a:endParaRPr lang="en-US" dirty="0" err="1">
              <a:solidFill>
                <a:srgbClr val="D600F2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8C2583-75FE-FA50-A17E-D85A01FB4162}"/>
              </a:ext>
            </a:extLst>
          </p:cNvPr>
          <p:cNvCxnSpPr>
            <a:cxnSpLocks/>
          </p:cNvCxnSpPr>
          <p:nvPr/>
        </p:nvCxnSpPr>
        <p:spPr>
          <a:xfrm flipH="1">
            <a:off x="4600039" y="1520701"/>
            <a:ext cx="226784" cy="1650174"/>
          </a:xfrm>
          <a:prstGeom prst="straightConnector1">
            <a:avLst/>
          </a:prstGeom>
          <a:ln>
            <a:solidFill>
              <a:srgbClr val="D600F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D3E964-C302-2A65-F09B-517D53E383CB}"/>
              </a:ext>
            </a:extLst>
          </p:cNvPr>
          <p:cNvSpPr txBox="1"/>
          <p:nvPr/>
        </p:nvSpPr>
        <p:spPr>
          <a:xfrm>
            <a:off x="3796804" y="5003302"/>
            <a:ext cx="2178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Valor</a:t>
            </a:r>
            <a:endParaRPr lang="en-US" dirty="0" err="1">
              <a:solidFill>
                <a:srgbClr val="00B05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6D9C42-F2A1-2AD4-850C-9532D75EC645}"/>
              </a:ext>
            </a:extLst>
          </p:cNvPr>
          <p:cNvCxnSpPr>
            <a:cxnSpLocks/>
          </p:cNvCxnSpPr>
          <p:nvPr/>
        </p:nvCxnSpPr>
        <p:spPr>
          <a:xfrm flipV="1">
            <a:off x="4899394" y="3415804"/>
            <a:ext cx="489858" cy="163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60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D2329C-77CE-35AC-A856-4CA7BA33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pt-BR" sz="2200" b="1">
                <a:latin typeface="ui-sans-serif"/>
              </a:rPr>
              <a:t>Estrutura Básica de um Documento HTML</a:t>
            </a:r>
            <a:br>
              <a:rPr lang="pt-BR" sz="2200" b="1">
                <a:latin typeface="ui-sans-serif"/>
              </a:rPr>
            </a:br>
            <a:endParaRPr lang="pt-BR" sz="22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C79068-8544-5C9D-575E-D583CB505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&lt;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head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&gt;: informações da página (não visíveis)</a:t>
            </a:r>
            <a:endParaRPr lang="pt-BR" sz="1400">
              <a:solidFill>
                <a:schemeClr val="tx1">
                  <a:lumMod val="85000"/>
                  <a:lumOff val="15000"/>
                </a:schemeClr>
              </a:solidFill>
              <a:latin typeface="ui-sans-serif"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&lt;body&gt;: conteúdo que aparece para o usuário</a:t>
            </a:r>
          </a:p>
          <a:p>
            <a:pPr>
              <a:spcAft>
                <a:spcPts val="12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&lt;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title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ui-sans-serif"/>
              </a:rPr>
              <a:t>&gt;: Título da página(aparece no topo do navegador)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9CD07C-AC90-B624-E96A-5321AAEA3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952028"/>
            <a:ext cx="7237877" cy="498235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F0D387-91CD-28EA-D41B-8565B300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6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graphicFrame>
        <p:nvGraphicFramePr>
          <p:cNvPr id="25" name="Espaço Reservado para Conteúdo 3">
            <a:extLst>
              <a:ext uri="{FF2B5EF4-FFF2-40B4-BE49-F238E27FC236}">
                <a16:creationId xmlns:a16="http://schemas.microsoft.com/office/drawing/2014/main" id="{CDACCD0B-1F64-A705-4C40-4D5BBED8B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481102"/>
              </p:ext>
            </p:extLst>
          </p:nvPr>
        </p:nvGraphicFramePr>
        <p:xfrm>
          <a:off x="643467" y="1171459"/>
          <a:ext cx="10905066" cy="4515088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2993518">
                  <a:extLst>
                    <a:ext uri="{9D8B030D-6E8A-4147-A177-3AD203B41FA5}">
                      <a16:colId xmlns:a16="http://schemas.microsoft.com/office/drawing/2014/main" val="602157544"/>
                    </a:ext>
                  </a:extLst>
                </a:gridCol>
                <a:gridCol w="7911548">
                  <a:extLst>
                    <a:ext uri="{9D8B030D-6E8A-4147-A177-3AD203B41FA5}">
                      <a16:colId xmlns:a16="http://schemas.microsoft.com/office/drawing/2014/main" val="3268993877"/>
                    </a:ext>
                  </a:extLst>
                </a:gridCol>
              </a:tblGrid>
              <a:tr h="4787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Estrutura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O que faz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extLst>
                  <a:ext uri="{0D108BD9-81ED-4DB2-BD59-A6C34878D82A}">
                    <a16:rowId xmlns:a16="http://schemas.microsoft.com/office/drawing/2014/main" val="3763329919"/>
                  </a:ext>
                </a:extLst>
              </a:tr>
              <a:tr h="478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&lt;!DOCTYPE </a:t>
                      </a:r>
                      <a:r>
                        <a:rPr lang="pt-BR" sz="2400" dirty="0" err="1">
                          <a:effectLst/>
                        </a:rPr>
                        <a:t>html</a:t>
                      </a:r>
                      <a:r>
                        <a:rPr lang="pt-BR" sz="2400" dirty="0">
                          <a:effectLst/>
                        </a:rPr>
                        <a:t>&gt;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Diz ao navegador que estamos usando HTML5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extLst>
                  <a:ext uri="{0D108BD9-81ED-4DB2-BD59-A6C34878D82A}">
                    <a16:rowId xmlns:a16="http://schemas.microsoft.com/office/drawing/2014/main" val="1511415418"/>
                  </a:ext>
                </a:extLst>
              </a:tr>
              <a:tr h="478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&lt;</a:t>
                      </a:r>
                      <a:r>
                        <a:rPr lang="pt-BR" sz="2400" dirty="0" err="1">
                          <a:effectLst/>
                        </a:rPr>
                        <a:t>html</a:t>
                      </a:r>
                      <a:r>
                        <a:rPr lang="pt-BR" sz="2400" dirty="0">
                          <a:effectLst/>
                        </a:rPr>
                        <a:t>&gt;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Envolve todo o conteúdo da página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extLst>
                  <a:ext uri="{0D108BD9-81ED-4DB2-BD59-A6C34878D82A}">
                    <a16:rowId xmlns:a16="http://schemas.microsoft.com/office/drawing/2014/main" val="3806239854"/>
                  </a:ext>
                </a:extLst>
              </a:tr>
              <a:tr h="8667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&lt;</a:t>
                      </a:r>
                      <a:r>
                        <a:rPr lang="pt-BR" sz="2400" dirty="0" err="1">
                          <a:effectLst/>
                        </a:rPr>
                        <a:t>head</a:t>
                      </a:r>
                      <a:r>
                        <a:rPr lang="pt-BR" sz="2400" dirty="0">
                          <a:effectLst/>
                        </a:rPr>
                        <a:t>&gt;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Contém informações invisíveis ao usuário (como título da aba, nome do autor etc.)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extLst>
                  <a:ext uri="{0D108BD9-81ED-4DB2-BD59-A6C34878D82A}">
                    <a16:rowId xmlns:a16="http://schemas.microsoft.com/office/drawing/2014/main" val="3709374576"/>
                  </a:ext>
                </a:extLst>
              </a:tr>
              <a:tr h="8667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&lt;meta </a:t>
                      </a:r>
                      <a:r>
                        <a:rPr lang="pt-BR" sz="2400" dirty="0" err="1">
                          <a:effectLst/>
                        </a:rPr>
                        <a:t>charset</a:t>
                      </a:r>
                      <a:r>
                        <a:rPr lang="pt-BR" sz="2400" dirty="0">
                          <a:effectLst/>
                        </a:rPr>
                        <a:t>="UTF-8"&gt;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Define o conjunto de caracteres para acentos funcionarem corretamente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extLst>
                  <a:ext uri="{0D108BD9-81ED-4DB2-BD59-A6C34878D82A}">
                    <a16:rowId xmlns:a16="http://schemas.microsoft.com/office/drawing/2014/main" val="1565193905"/>
                  </a:ext>
                </a:extLst>
              </a:tr>
              <a:tr h="478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&lt;</a:t>
                      </a:r>
                      <a:r>
                        <a:rPr lang="pt-BR" sz="2400" dirty="0" err="1">
                          <a:effectLst/>
                        </a:rPr>
                        <a:t>tittle</a:t>
                      </a:r>
                      <a:r>
                        <a:rPr lang="pt-BR" sz="2400" dirty="0">
                          <a:effectLst/>
                        </a:rPr>
                        <a:t>&gt;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Define o título que aparece na aba do navegador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extLst>
                  <a:ext uri="{0D108BD9-81ED-4DB2-BD59-A6C34878D82A}">
                    <a16:rowId xmlns:a16="http://schemas.microsoft.com/office/drawing/2014/main" val="2574520902"/>
                  </a:ext>
                </a:extLst>
              </a:tr>
              <a:tr h="8667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&lt;body&gt;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dirty="0">
                          <a:effectLst/>
                        </a:rPr>
                        <a:t>Contém o conteúdo visível da página (textos, imagens, links, etc.)</a:t>
                      </a:r>
                      <a:endParaRPr lang="pt-BR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83" marR="18883" marT="18883" marB="18883" anchor="ctr"/>
                </a:tc>
                <a:extLst>
                  <a:ext uri="{0D108BD9-81ED-4DB2-BD59-A6C34878D82A}">
                    <a16:rowId xmlns:a16="http://schemas.microsoft.com/office/drawing/2014/main" val="1993883327"/>
                  </a:ext>
                </a:extLst>
              </a:tr>
            </a:tbl>
          </a:graphicData>
        </a:graphic>
      </p:graphicFrame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A2D2AD-FDA2-8224-BAED-063BE2F9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6AF5C-EE44-3EDE-CD8C-DDD94ECF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96773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/>
              <a:t>Exercício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AE475B-E2C1-7265-F114-09331F1E21F1}"/>
              </a:ext>
            </a:extLst>
          </p:cNvPr>
          <p:cNvSpPr txBox="1">
            <a:spLocks/>
          </p:cNvSpPr>
          <p:nvPr/>
        </p:nvSpPr>
        <p:spPr>
          <a:xfrm>
            <a:off x="736815" y="2259992"/>
            <a:ext cx="6452905" cy="3707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Crie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no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seu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computador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um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arquivo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com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nome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"HelloWorld.html". Nesse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arquivo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vc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deverá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:</a:t>
            </a:r>
            <a:endParaRPr lang="en-US" sz="1800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Fazer a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estrutura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básica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do HTML5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No header, usar a tag: </a:t>
            </a:r>
            <a:endParaRPr lang="en-US" sz="1800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       </a:t>
            </a:r>
            <a:r>
              <a:rPr lang="en-US" sz="1800" spc="80">
                <a:solidFill>
                  <a:srgbClr val="0070C0"/>
                </a:solidFill>
                <a:latin typeface="ui-sans-serif"/>
              </a:rPr>
              <a:t> &lt;meta </a:t>
            </a:r>
            <a:r>
              <a:rPr lang="en-US" sz="1800" spc="80">
                <a:solidFill>
                  <a:srgbClr val="D600F2"/>
                </a:solidFill>
                <a:latin typeface="ui-sans-serif"/>
              </a:rPr>
              <a:t>name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=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"author"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>
                <a:solidFill>
                  <a:srgbClr val="D600F2"/>
                </a:solidFill>
                <a:latin typeface="ui-sans-serif"/>
              </a:rPr>
              <a:t>content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=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"Seu </a:t>
            </a:r>
            <a:r>
              <a:rPr lang="en-US" sz="1800" spc="80" err="1">
                <a:solidFill>
                  <a:srgbClr val="00B050"/>
                </a:solidFill>
                <a:latin typeface="ui-sans-serif"/>
              </a:rPr>
              <a:t>nome</a:t>
            </a:r>
            <a:r>
              <a:rPr lang="en-US" sz="1800" spc="80">
                <a:solidFill>
                  <a:srgbClr val="00B050"/>
                </a:solidFill>
                <a:latin typeface="ui-sans-serif"/>
              </a:rPr>
              <a:t>"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&gt;</a:t>
            </a:r>
            <a:endParaRPr lang="en-US" sz="1800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ui-sans-serif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No body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seguir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o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comando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abaixo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      </a:t>
            </a:r>
            <a:r>
              <a:rPr lang="en-US" sz="1800" spc="80">
                <a:solidFill>
                  <a:srgbClr val="00B0F0"/>
                </a:solidFill>
                <a:latin typeface="ui-sans-serif"/>
              </a:rPr>
              <a:t> &lt;h1&gt;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Hello World</a:t>
            </a:r>
            <a:r>
              <a:rPr lang="en-US" sz="1800" spc="80">
                <a:solidFill>
                  <a:srgbClr val="00B0F0"/>
                </a:solidFill>
                <a:latin typeface="ui-sans-serif"/>
              </a:rPr>
              <a:t>&lt;/h1&gt;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         </a:t>
            </a:r>
            <a:r>
              <a:rPr lang="en-US" sz="1800" spc="80">
                <a:solidFill>
                  <a:srgbClr val="00B0F0"/>
                </a:solidFill>
                <a:latin typeface="ui-sans-serif"/>
              </a:rPr>
              <a:t>&lt;p&gt;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Esse é meu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primeiro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site </a:t>
            </a:r>
            <a:r>
              <a:rPr lang="en-US" sz="1800" spc="80" err="1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em</a:t>
            </a:r>
            <a:r>
              <a:rPr lang="en-US" sz="1800" spc="8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 html.</a:t>
            </a:r>
            <a:r>
              <a:rPr lang="en-US" sz="1800" spc="80">
                <a:solidFill>
                  <a:srgbClr val="00B0F0"/>
                </a:solidFill>
                <a:latin typeface="ui-sans-serif"/>
              </a:rPr>
              <a:t>&lt;p&gt;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spc="8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artoon of a child using a computer&#10;&#10;AI-generated content may be incorrect.">
            <a:extLst>
              <a:ext uri="{FF2B5EF4-FFF2-40B4-BE49-F238E27FC236}">
                <a16:creationId xmlns:a16="http://schemas.microsoft.com/office/drawing/2014/main" id="{7AB52DBC-FC6D-D53E-6D31-3A149F3B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549" y="1681469"/>
            <a:ext cx="3513108" cy="3513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D4F14-A386-C4A7-EBB4-3866689AE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834" y="5858088"/>
            <a:ext cx="2111881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3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2DC0967-ECFB-46A2-ADEB-01374F3D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07" y="0"/>
            <a:ext cx="12192001" cy="6858000"/>
          </a:xfrm>
          <a:prstGeom prst="rect">
            <a:avLst/>
          </a:prstGeom>
          <a:solidFill>
            <a:srgbClr val="85C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3173E3-A708-4A63-AB1F-6729F5E5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D98FDEF-0256-4AA6-B4F5-14FEE180D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A83DEF-09B4-2CB6-88F1-861266B08A02}"/>
              </a:ext>
            </a:extLst>
          </p:cNvPr>
          <p:cNvSpPr>
            <a:spLocks noGrp="1"/>
          </p:cNvSpPr>
          <p:nvPr/>
        </p:nvSpPr>
        <p:spPr>
          <a:xfrm>
            <a:off x="5254927" y="1871083"/>
            <a:ext cx="5814660" cy="30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3000"/>
              </a:lnSpc>
              <a:spcAft>
                <a:spcPts val="600"/>
              </a:spcAft>
            </a:pPr>
            <a:r>
              <a:rPr lang="en-US" cap="all" spc="-100" dirty="0" err="1">
                <a:solidFill>
                  <a:schemeClr val="tx1"/>
                </a:solidFill>
              </a:rPr>
              <a:t>Manipulação</a:t>
            </a:r>
            <a:r>
              <a:rPr lang="en-US" cap="all" spc="-100" dirty="0">
                <a:solidFill>
                  <a:schemeClr val="tx1"/>
                </a:solidFill>
              </a:rPr>
              <a:t> de </a:t>
            </a:r>
            <a:r>
              <a:rPr lang="en-US" cap="all" spc="-100" dirty="0" err="1">
                <a:solidFill>
                  <a:schemeClr val="tx1"/>
                </a:solidFill>
              </a:rPr>
              <a:t>textos</a:t>
            </a:r>
            <a:r>
              <a:rPr lang="en-US" cap="all" spc="-100" dirty="0">
                <a:solidFill>
                  <a:schemeClr val="tx1"/>
                </a:solidFill>
              </a:rPr>
              <a:t> </a:t>
            </a:r>
            <a:r>
              <a:rPr lang="en-US" cap="all" spc="-100" dirty="0" err="1">
                <a:solidFill>
                  <a:schemeClr val="tx1"/>
                </a:solidFill>
              </a:rPr>
              <a:t>em</a:t>
            </a:r>
            <a:r>
              <a:rPr lang="en-US" cap="all" spc="-100" dirty="0">
                <a:solidFill>
                  <a:schemeClr val="tx1"/>
                </a:solidFill>
              </a:rPr>
              <a:t> html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ABEB269-2208-4181-9DDB-A5C2D189B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84CBE60-0977-4285-9BF5-9D8271989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911CEBB-5C08-41C5-8954-C727FC875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56FA950-4DFC-4710-A30A-6E55033CA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artoon of a child using a computer&#10;&#10;AI-generated content may be incorrect.">
            <a:extLst>
              <a:ext uri="{FF2B5EF4-FFF2-40B4-BE49-F238E27FC236}">
                <a16:creationId xmlns:a16="http://schemas.microsoft.com/office/drawing/2014/main" id="{8FC137E4-1A5E-5934-DCF7-986A0E25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47" y="1225575"/>
            <a:ext cx="2941980" cy="44074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2AE6A-26B7-20DB-4D90-ED082AD9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337" y="5797630"/>
            <a:ext cx="2023373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55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580</Words>
  <Application>Microsoft Office PowerPoint</Application>
  <PresentationFormat>Widescreen</PresentationFormat>
  <Paragraphs>94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SavonVTI</vt:lpstr>
      <vt:lpstr>Introdução ao html</vt:lpstr>
      <vt:lpstr>Introdução ao HTML</vt:lpstr>
      <vt:lpstr>As 3 Tecnologias da Web</vt:lpstr>
      <vt:lpstr>Tags: A base do HTML </vt:lpstr>
      <vt:lpstr>Atributos e valores </vt:lpstr>
      <vt:lpstr>Estrutura Básica de um Documento HTML </vt:lpstr>
      <vt:lpstr>PowerPoint Presentation</vt:lpstr>
      <vt:lpstr>Exercício</vt:lpstr>
      <vt:lpstr>PowerPoint Presentation</vt:lpstr>
      <vt:lpstr>Títulos e Parágrafos</vt:lpstr>
      <vt:lpstr>Exemplo</vt:lpstr>
      <vt:lpstr>Mais algumas tags de texto...</vt:lpstr>
      <vt:lpstr>Tags Semânticas   São tags que não alteram a estrutura da página mas, adicionam informações extras sobre o seu conteúdo</vt:lpstr>
      <vt:lpstr>Tags Semânticas </vt:lpstr>
      <vt:lpstr>Listas</vt:lpstr>
      <vt:lpstr>Links</vt:lpstr>
      <vt:lpstr>Os links são fundamentais para o funcionamento da web. Com eles podemos referenciar outros sites, imagens, vídeos e muito mais.</vt:lpstr>
      <vt:lpstr> Exemplo: Fazer o link que redirecione para o site da Universidade Federal do Ticantins </vt:lpstr>
      <vt:lpstr>Principais atributos</vt:lpstr>
      <vt:lpstr>Links (Hiperlinks)</vt:lpstr>
      <vt:lpstr>Links relativos</vt:lpstr>
      <vt:lpstr>Tipos de referência </vt:lpstr>
      <vt:lpstr>Inserção de Imagens – tag &lt;img&gt; sem fechamento</vt:lpstr>
      <vt:lpstr>Dica para melhorar o código</vt:lpstr>
      <vt:lpstr>Videos em HTML  * Para vídeos de fontes externas use a tag &lt;iframe&gt;  *Ao lado estão os principais atributos</vt:lpstr>
      <vt:lpstr>Exercício</vt:lpstr>
      <vt:lpstr>PowerPoint Presentation</vt:lpstr>
      <vt:lpstr>Formulários</vt:lpstr>
      <vt:lpstr>Tag input e label </vt:lpstr>
      <vt:lpstr>Exemplo</vt:lpstr>
      <vt:lpstr>Principais atributos do input</vt:lpstr>
      <vt:lpstr>Tag &lt;button&gt;</vt:lpstr>
      <vt:lpstr>Exercício</vt:lpstr>
      <vt:lpstr>Tags para organização de layout </vt:lpstr>
      <vt:lpstr>Atributos para organização(se aplicam a qualquer tag) </vt:lpstr>
      <vt:lpstr>Tags para organizar layouts </vt:lpstr>
      <vt:lpstr>Tags Semânticas (HTML5) - Início</vt:lpstr>
      <vt:lpstr>Tags Semânticas (HTML5) - Corpo e Fim</vt:lpstr>
      <vt:lpstr>Conclusão</vt:lpstr>
      <vt:lpstr>Introdução ao html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Rhyan N Sousa</dc:creator>
  <cp:lastModifiedBy>Rhyan N Sousa</cp:lastModifiedBy>
  <cp:revision>1495</cp:revision>
  <dcterms:created xsi:type="dcterms:W3CDTF">2025-04-16T12:45:08Z</dcterms:created>
  <dcterms:modified xsi:type="dcterms:W3CDTF">2025-05-01T19:55:55Z</dcterms:modified>
</cp:coreProperties>
</file>